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Default Extension="wdp" ContentType="image/vnd.ms-photo"/>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Lst>
  <p:notesMasterIdLst>
    <p:notesMasterId r:id="rId39"/>
  </p:notesMasterIdLst>
  <p:sldIdLst>
    <p:sldId id="298" r:id="rId2"/>
    <p:sldId id="299" r:id="rId3"/>
    <p:sldId id="300" r:id="rId4"/>
    <p:sldId id="301" r:id="rId5"/>
    <p:sldId id="302" r:id="rId6"/>
    <p:sldId id="303" r:id="rId7"/>
    <p:sldId id="304" r:id="rId8"/>
    <p:sldId id="322" r:id="rId9"/>
    <p:sldId id="323" r:id="rId10"/>
    <p:sldId id="327" r:id="rId11"/>
    <p:sldId id="328" r:id="rId12"/>
    <p:sldId id="329" r:id="rId13"/>
    <p:sldId id="325" r:id="rId14"/>
    <p:sldId id="339" r:id="rId15"/>
    <p:sldId id="330" r:id="rId16"/>
    <p:sldId id="332" r:id="rId17"/>
    <p:sldId id="334" r:id="rId18"/>
    <p:sldId id="335" r:id="rId19"/>
    <p:sldId id="336" r:id="rId20"/>
    <p:sldId id="337" r:id="rId21"/>
    <p:sldId id="338" r:id="rId22"/>
    <p:sldId id="326" r:id="rId23"/>
    <p:sldId id="316" r:id="rId24"/>
    <p:sldId id="264" r:id="rId25"/>
    <p:sldId id="317" r:id="rId26"/>
    <p:sldId id="319" r:id="rId27"/>
    <p:sldId id="318" r:id="rId28"/>
    <p:sldId id="258" r:id="rId29"/>
    <p:sldId id="307" r:id="rId30"/>
    <p:sldId id="308" r:id="rId31"/>
    <p:sldId id="309" r:id="rId32"/>
    <p:sldId id="310" r:id="rId33"/>
    <p:sldId id="320" r:id="rId34"/>
    <p:sldId id="305" r:id="rId35"/>
    <p:sldId id="256" r:id="rId36"/>
    <p:sldId id="306" r:id="rId37"/>
    <p:sldId id="315" r:id="rId38"/>
  </p:sldIdLst>
  <p:sldSz cx="9144000" cy="5143500" type="screen16x9"/>
  <p:notesSz cx="6858000" cy="9144000"/>
  <p:embeddedFontLst>
    <p:embeddedFont>
      <p:font typeface="Catamaran Thin" panose="020B0604020202020204" charset="0"/>
      <p:regular r:id="rId40"/>
      <p:bold r:id="rId41"/>
    </p:embeddedFont>
    <p:embeddedFont>
      <p:font typeface="Fira Sans Extra Condensed Medium" panose="020B0604020202020204" charset="0"/>
      <p:regular r:id="rId42"/>
      <p:bold r:id="rId43"/>
      <p:italic r:id="rId44"/>
      <p:boldItalic r:id="rId45"/>
    </p:embeddedFont>
    <p:embeddedFont>
      <p:font typeface="Roboto" panose="020B0604020202020204" charset="0"/>
      <p:regular r:id="rId46"/>
      <p:bold r:id="rId47"/>
      <p:italic r:id="rId48"/>
      <p:boldItalic r:id="rId49"/>
    </p:embeddedFont>
    <p:embeddedFont>
      <p:font typeface="Livvic" panose="020B0604020202020204" charset="0"/>
      <p:regular r:id="rId50"/>
      <p:bold r:id="rId51"/>
      <p:italic r:id="rId52"/>
      <p:boldItalic r:id="rId53"/>
    </p:embeddedFont>
    <p:embeddedFont>
      <p:font typeface="Cambria" panose="02040503050406030204" pitchFamily="18" charset="0"/>
      <p:regular r:id="rId54"/>
      <p:bold r:id="rId55"/>
      <p:italic r:id="rId56"/>
      <p:bold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078918-241C-4570-939E-7B5D3C36D0A2}">
  <a:tblStyle styleId="{35078918-241C-4570-939E-7B5D3C36D0A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522" autoAdjust="0"/>
  </p:normalViewPr>
  <p:slideViewPr>
    <p:cSldViewPr snapToGrid="0">
      <p:cViewPr varScale="1">
        <p:scale>
          <a:sx n="90" d="100"/>
          <a:sy n="90" d="100"/>
        </p:scale>
        <p:origin x="11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3.fntdata"/><Relationship Id="rId47" Type="http://schemas.openxmlformats.org/officeDocument/2006/relationships/font" Target="fonts/font8.fntdata"/><Relationship Id="rId50" Type="http://schemas.openxmlformats.org/officeDocument/2006/relationships/font" Target="fonts/font11.fntdata"/><Relationship Id="rId55" Type="http://schemas.openxmlformats.org/officeDocument/2006/relationships/font" Target="fonts/font16.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1.fntdata"/><Relationship Id="rId45" Type="http://schemas.openxmlformats.org/officeDocument/2006/relationships/font" Target="fonts/font6.fntdata"/><Relationship Id="rId53" Type="http://schemas.openxmlformats.org/officeDocument/2006/relationships/font" Target="fonts/font14.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4.fntdata"/><Relationship Id="rId48" Type="http://schemas.openxmlformats.org/officeDocument/2006/relationships/font" Target="fonts/font9.fntdata"/><Relationship Id="rId56"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12.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7.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2.fntdata"/><Relationship Id="rId54"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0.fntdata"/><Relationship Id="rId57" Type="http://schemas.openxmlformats.org/officeDocument/2006/relationships/font" Target="fonts/font18.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5.fntdata"/><Relationship Id="rId52" Type="http://schemas.openxmlformats.org/officeDocument/2006/relationships/font" Target="fonts/font13.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extLst>
      <p:ext uri="{BB962C8B-B14F-4D97-AF65-F5344CB8AC3E}">
        <p14:creationId xmlns:p14="http://schemas.microsoft.com/office/powerpoint/2010/main" val="2453951598"/>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a:xfrm>
            <a:off x="3884613" y="8685213"/>
            <a:ext cx="2971800" cy="458787"/>
          </a:xfrm>
          <a:prstGeom prst="rect">
            <a:avLst/>
          </a:prstGeom>
        </p:spPr>
        <p:txBody>
          <a:bodyPr/>
          <a:lstStyle/>
          <a:p>
            <a:fld id="{75905B80-5601-4B9B-AA04-600340811069}" type="slidenum">
              <a:rPr lang="en-US" smtClean="0"/>
              <a:t>1</a:t>
            </a:fld>
            <a:endParaRPr lang="en-US"/>
          </a:p>
        </p:txBody>
      </p:sp>
    </p:spTree>
    <p:extLst>
      <p:ext uri="{BB962C8B-B14F-4D97-AF65-F5344CB8AC3E}">
        <p14:creationId xmlns:p14="http://schemas.microsoft.com/office/powerpoint/2010/main" val="5897786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7"/>
        <p:cNvGrpSpPr/>
        <p:nvPr/>
      </p:nvGrpSpPr>
      <p:grpSpPr>
        <a:xfrm>
          <a:off x="0" y="0"/>
          <a:ext cx="0" cy="0"/>
          <a:chOff x="0" y="0"/>
          <a:chExt cx="0" cy="0"/>
        </a:xfrm>
      </p:grpSpPr>
      <p:sp>
        <p:nvSpPr>
          <p:cNvPr id="388" name="Google Shape;388;g5158d5a3ec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9" name="Google Shape;389;g5158d5a3ec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247835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158d5a3ec_0_1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158d5a3ec_0_1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406840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5465e7bc0b_1_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6" name="Google Shape;206;g5465e7bc0b_1_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050">
              <a:solidFill>
                <a:srgbClr val="3C4043"/>
              </a:solidFill>
              <a:highlight>
                <a:srgbClr val="FFFFFF"/>
              </a:highlight>
              <a:latin typeface="Roboto"/>
              <a:ea typeface="Roboto"/>
              <a:cs typeface="Roboto"/>
              <a:sym typeface="Roboto"/>
            </a:endParaRPr>
          </a:p>
        </p:txBody>
      </p:sp>
    </p:spTree>
    <p:extLst>
      <p:ext uri="{BB962C8B-B14F-4D97-AF65-F5344CB8AC3E}">
        <p14:creationId xmlns:p14="http://schemas.microsoft.com/office/powerpoint/2010/main" val="29835770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3268282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7"/>
        <p:cNvGrpSpPr/>
        <p:nvPr/>
      </p:nvGrpSpPr>
      <p:grpSpPr>
        <a:xfrm>
          <a:off x="0" y="0"/>
          <a:ext cx="0" cy="0"/>
          <a:chOff x="0" y="0"/>
          <a:chExt cx="0" cy="0"/>
        </a:xfrm>
      </p:grpSpPr>
      <p:sp>
        <p:nvSpPr>
          <p:cNvPr id="418" name="Google Shape;418;g5158d5a3ec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9" name="Google Shape;419;g5158d5a3ec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6467151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Google Shape;142;g33e13d9a7e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 name="Google Shape;143;g33e13d9a7e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solidFill>
                <a:srgbClr val="3C4043"/>
              </a:solidFill>
              <a:highlight>
                <a:srgbClr val="FFFFFF"/>
              </a:highlight>
            </a:endParaRPr>
          </a:p>
        </p:txBody>
      </p:sp>
    </p:spTree>
    <p:extLst>
      <p:ext uri="{BB962C8B-B14F-4D97-AF65-F5344CB8AC3E}">
        <p14:creationId xmlns:p14="http://schemas.microsoft.com/office/powerpoint/2010/main" val="2537368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517175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488105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418082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389541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9080384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33e13d9a7e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33e13d9a7e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84658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2799620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 name="Google Shape;12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1461300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5465e7bc0b_1_3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5465e7bc0b_1_3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1273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5465e7bc0b_1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5465e7bc0b_1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176393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47566665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5522eb7919_1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5522eb7919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013404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33e13d9a7e_0_5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33e13d9a7e_0_5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8258769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3"/>
        <p:cNvGrpSpPr/>
        <p:nvPr/>
      </p:nvGrpSpPr>
      <p:grpSpPr>
        <a:xfrm>
          <a:off x="0" y="0"/>
          <a:ext cx="0" cy="0"/>
          <a:chOff x="0" y="0"/>
          <a:chExt cx="0" cy="0"/>
        </a:xfrm>
      </p:grpSpPr>
      <p:sp>
        <p:nvSpPr>
          <p:cNvPr id="454" name="Google Shape;454;g33e13d9a7e_0_2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5" name="Google Shape;455;g33e13d9a7e_0_2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7446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76319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Google Shape;214;g56fe61bc2f_1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5" name="Google Shape;215;g56fe61bc2f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726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5948175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Opening slide">
  <p:cSld name="CUSTOM_7">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039575" y="1701225"/>
            <a:ext cx="4592400" cy="17823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a:endParaRPr/>
          </a:p>
        </p:txBody>
      </p:sp>
      <p:sp>
        <p:nvSpPr>
          <p:cNvPr id="10" name="Google Shape;10;p2"/>
          <p:cNvSpPr txBox="1">
            <a:spLocks noGrp="1"/>
          </p:cNvSpPr>
          <p:nvPr>
            <p:ph type="subTitle" idx="1"/>
          </p:nvPr>
        </p:nvSpPr>
        <p:spPr>
          <a:xfrm>
            <a:off x="1039575" y="3206400"/>
            <a:ext cx="2402100" cy="7170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rgbClr val="000000"/>
              </a:buClr>
              <a:buSzPts val="1200"/>
              <a:buNone/>
              <a:defRPr>
                <a:solidFill>
                  <a:srgbClr val="000000"/>
                </a:solidFill>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wo columns 1">
  <p:cSld name="CUSTOM_21">
    <p:spTree>
      <p:nvGrpSpPr>
        <p:cNvPr id="1" name="Shape 82"/>
        <p:cNvGrpSpPr/>
        <p:nvPr/>
      </p:nvGrpSpPr>
      <p:grpSpPr>
        <a:xfrm>
          <a:off x="0" y="0"/>
          <a:ext cx="0" cy="0"/>
          <a:chOff x="0" y="0"/>
          <a:chExt cx="0" cy="0"/>
        </a:xfrm>
      </p:grpSpPr>
      <p:sp>
        <p:nvSpPr>
          <p:cNvPr id="83" name="Google Shape;83;p15"/>
          <p:cNvSpPr txBox="1">
            <a:spLocks noGrp="1"/>
          </p:cNvSpPr>
          <p:nvPr>
            <p:ph type="subTitle" idx="1"/>
          </p:nvPr>
        </p:nvSpPr>
        <p:spPr>
          <a:xfrm>
            <a:off x="4633950" y="1847896"/>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4" name="Google Shape;84;p15"/>
          <p:cNvSpPr txBox="1">
            <a:spLocks noGrp="1"/>
          </p:cNvSpPr>
          <p:nvPr>
            <p:ph type="subTitle" idx="2"/>
          </p:nvPr>
        </p:nvSpPr>
        <p:spPr>
          <a:xfrm>
            <a:off x="4633950" y="3827870"/>
            <a:ext cx="18180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85" name="Google Shape;85;p15"/>
          <p:cNvSpPr txBox="1">
            <a:spLocks noGrp="1"/>
          </p:cNvSpPr>
          <p:nvPr>
            <p:ph type="ctrTitle"/>
          </p:nvPr>
        </p:nvSpPr>
        <p:spPr>
          <a:xfrm>
            <a:off x="4633950" y="1539296"/>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6" name="Google Shape;86;p15"/>
          <p:cNvSpPr txBox="1">
            <a:spLocks noGrp="1"/>
          </p:cNvSpPr>
          <p:nvPr>
            <p:ph type="ctrTitle" idx="3"/>
          </p:nvPr>
        </p:nvSpPr>
        <p:spPr>
          <a:xfrm>
            <a:off x="4633950" y="3519270"/>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87" name="Google Shape;87;p15"/>
          <p:cNvSpPr txBox="1">
            <a:spLocks noGrp="1"/>
          </p:cNvSpPr>
          <p:nvPr>
            <p:ph type="ctrTitle" idx="4"/>
          </p:nvPr>
        </p:nvSpPr>
        <p:spPr>
          <a:xfrm rot="5400000">
            <a:off x="6917175" y="1414524"/>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ree columns 4">
  <p:cSld name="CUSTOM_33">
    <p:spTree>
      <p:nvGrpSpPr>
        <p:cNvPr id="1" name="Shape 91"/>
        <p:cNvGrpSpPr/>
        <p:nvPr/>
      </p:nvGrpSpPr>
      <p:grpSpPr>
        <a:xfrm>
          <a:off x="0" y="0"/>
          <a:ext cx="0" cy="0"/>
          <a:chOff x="0" y="0"/>
          <a:chExt cx="0" cy="0"/>
        </a:xfrm>
      </p:grpSpPr>
      <p:sp>
        <p:nvSpPr>
          <p:cNvPr id="92" name="Google Shape;92;p17"/>
          <p:cNvSpPr txBox="1">
            <a:spLocks noGrp="1"/>
          </p:cNvSpPr>
          <p:nvPr>
            <p:ph type="subTitle" idx="1"/>
          </p:nvPr>
        </p:nvSpPr>
        <p:spPr>
          <a:xfrm flipH="1">
            <a:off x="840600" y="2432150"/>
            <a:ext cx="1650300" cy="7536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rgbClr val="000000"/>
              </a:buClr>
              <a:buSzPts val="1000"/>
              <a:buNone/>
              <a:defRPr sz="1000">
                <a:solidFill>
                  <a:srgbClr val="000000"/>
                </a:solidFill>
              </a:defRPr>
            </a:lvl1pPr>
            <a:lvl2pPr lvl="1" algn="ctr" rtl="0">
              <a:lnSpc>
                <a:spcPct val="100000"/>
              </a:lnSpc>
              <a:spcBef>
                <a:spcPts val="0"/>
              </a:spcBef>
              <a:spcAft>
                <a:spcPts val="0"/>
              </a:spcAft>
              <a:buClr>
                <a:srgbClr val="000000"/>
              </a:buClr>
              <a:buSzPts val="1000"/>
              <a:buNone/>
              <a:defRPr sz="1000">
                <a:solidFill>
                  <a:srgbClr val="000000"/>
                </a:solidFill>
              </a:defRPr>
            </a:lvl2pPr>
            <a:lvl3pPr lvl="2" algn="ctr" rtl="0">
              <a:lnSpc>
                <a:spcPct val="100000"/>
              </a:lnSpc>
              <a:spcBef>
                <a:spcPts val="0"/>
              </a:spcBef>
              <a:spcAft>
                <a:spcPts val="0"/>
              </a:spcAft>
              <a:buClr>
                <a:srgbClr val="000000"/>
              </a:buClr>
              <a:buSzPts val="1000"/>
              <a:buNone/>
              <a:defRPr sz="1000">
                <a:solidFill>
                  <a:srgbClr val="000000"/>
                </a:solidFill>
              </a:defRPr>
            </a:lvl3pPr>
            <a:lvl4pPr lvl="3" algn="ctr" rtl="0">
              <a:lnSpc>
                <a:spcPct val="100000"/>
              </a:lnSpc>
              <a:spcBef>
                <a:spcPts val="0"/>
              </a:spcBef>
              <a:spcAft>
                <a:spcPts val="0"/>
              </a:spcAft>
              <a:buClr>
                <a:srgbClr val="000000"/>
              </a:buClr>
              <a:buSzPts val="1000"/>
              <a:buNone/>
              <a:defRPr sz="1000">
                <a:solidFill>
                  <a:srgbClr val="000000"/>
                </a:solidFill>
              </a:defRPr>
            </a:lvl4pPr>
            <a:lvl5pPr lvl="4" algn="ctr" rtl="0">
              <a:lnSpc>
                <a:spcPct val="100000"/>
              </a:lnSpc>
              <a:spcBef>
                <a:spcPts val="0"/>
              </a:spcBef>
              <a:spcAft>
                <a:spcPts val="0"/>
              </a:spcAft>
              <a:buClr>
                <a:srgbClr val="000000"/>
              </a:buClr>
              <a:buSzPts val="1000"/>
              <a:buNone/>
              <a:defRPr sz="1000">
                <a:solidFill>
                  <a:srgbClr val="000000"/>
                </a:solidFill>
              </a:defRPr>
            </a:lvl5pPr>
            <a:lvl6pPr lvl="5" algn="ctr" rtl="0">
              <a:lnSpc>
                <a:spcPct val="100000"/>
              </a:lnSpc>
              <a:spcBef>
                <a:spcPts val="0"/>
              </a:spcBef>
              <a:spcAft>
                <a:spcPts val="0"/>
              </a:spcAft>
              <a:buClr>
                <a:srgbClr val="000000"/>
              </a:buClr>
              <a:buSzPts val="1000"/>
              <a:buNone/>
              <a:defRPr sz="1000">
                <a:solidFill>
                  <a:srgbClr val="000000"/>
                </a:solidFill>
              </a:defRPr>
            </a:lvl6pPr>
            <a:lvl7pPr lvl="6" algn="ctr" rtl="0">
              <a:lnSpc>
                <a:spcPct val="100000"/>
              </a:lnSpc>
              <a:spcBef>
                <a:spcPts val="0"/>
              </a:spcBef>
              <a:spcAft>
                <a:spcPts val="0"/>
              </a:spcAft>
              <a:buClr>
                <a:srgbClr val="000000"/>
              </a:buClr>
              <a:buSzPts val="1000"/>
              <a:buNone/>
              <a:defRPr sz="1000">
                <a:solidFill>
                  <a:srgbClr val="000000"/>
                </a:solidFill>
              </a:defRPr>
            </a:lvl7pPr>
            <a:lvl8pPr lvl="7" algn="ctr" rtl="0">
              <a:lnSpc>
                <a:spcPct val="100000"/>
              </a:lnSpc>
              <a:spcBef>
                <a:spcPts val="0"/>
              </a:spcBef>
              <a:spcAft>
                <a:spcPts val="0"/>
              </a:spcAft>
              <a:buClr>
                <a:srgbClr val="000000"/>
              </a:buClr>
              <a:buSzPts val="1000"/>
              <a:buNone/>
              <a:defRPr sz="1000">
                <a:solidFill>
                  <a:srgbClr val="000000"/>
                </a:solidFill>
              </a:defRPr>
            </a:lvl8pPr>
            <a:lvl9pPr lvl="8" algn="ctr"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3" name="Google Shape;93;p17"/>
          <p:cNvSpPr txBox="1">
            <a:spLocks noGrp="1"/>
          </p:cNvSpPr>
          <p:nvPr>
            <p:ph type="subTitle" idx="2"/>
          </p:nvPr>
        </p:nvSpPr>
        <p:spPr>
          <a:xfrm>
            <a:off x="4702174" y="1049093"/>
            <a:ext cx="19602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4" name="Google Shape;94;p17"/>
          <p:cNvSpPr txBox="1">
            <a:spLocks noGrp="1"/>
          </p:cNvSpPr>
          <p:nvPr>
            <p:ph type="ctrTitle"/>
          </p:nvPr>
        </p:nvSpPr>
        <p:spPr>
          <a:xfrm>
            <a:off x="-533400" y="2047350"/>
            <a:ext cx="3024300" cy="3849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600"/>
              <a:buNone/>
              <a:defRPr sz="1600"/>
            </a:lvl1pPr>
            <a:lvl2pPr lvl="1" algn="ctr" rtl="0">
              <a:spcBef>
                <a:spcPts val="0"/>
              </a:spcBef>
              <a:spcAft>
                <a:spcPts val="0"/>
              </a:spcAft>
              <a:buSzPts val="1600"/>
              <a:buNone/>
              <a:defRPr sz="1600"/>
            </a:lvl2pPr>
            <a:lvl3pPr lvl="2" algn="ctr" rtl="0">
              <a:spcBef>
                <a:spcPts val="0"/>
              </a:spcBef>
              <a:spcAft>
                <a:spcPts val="0"/>
              </a:spcAft>
              <a:buSzPts val="1600"/>
              <a:buNone/>
              <a:defRPr sz="1600"/>
            </a:lvl3pPr>
            <a:lvl4pPr lvl="3" algn="ctr" rtl="0">
              <a:spcBef>
                <a:spcPts val="0"/>
              </a:spcBef>
              <a:spcAft>
                <a:spcPts val="0"/>
              </a:spcAft>
              <a:buSzPts val="1600"/>
              <a:buNone/>
              <a:defRPr sz="1600"/>
            </a:lvl4pPr>
            <a:lvl5pPr lvl="4" algn="ctr" rtl="0">
              <a:spcBef>
                <a:spcPts val="0"/>
              </a:spcBef>
              <a:spcAft>
                <a:spcPts val="0"/>
              </a:spcAft>
              <a:buSzPts val="1600"/>
              <a:buNone/>
              <a:defRPr sz="1600"/>
            </a:lvl5pPr>
            <a:lvl6pPr lvl="5" algn="ctr" rtl="0">
              <a:spcBef>
                <a:spcPts val="0"/>
              </a:spcBef>
              <a:spcAft>
                <a:spcPts val="0"/>
              </a:spcAft>
              <a:buSzPts val="1600"/>
              <a:buNone/>
              <a:defRPr sz="1600"/>
            </a:lvl6pPr>
            <a:lvl7pPr lvl="6" algn="ctr" rtl="0">
              <a:spcBef>
                <a:spcPts val="0"/>
              </a:spcBef>
              <a:spcAft>
                <a:spcPts val="0"/>
              </a:spcAft>
              <a:buSzPts val="1600"/>
              <a:buNone/>
              <a:defRPr sz="1600"/>
            </a:lvl7pPr>
            <a:lvl8pPr lvl="7" algn="ctr" rtl="0">
              <a:spcBef>
                <a:spcPts val="0"/>
              </a:spcBef>
              <a:spcAft>
                <a:spcPts val="0"/>
              </a:spcAft>
              <a:buSzPts val="1600"/>
              <a:buNone/>
              <a:defRPr sz="1600"/>
            </a:lvl8pPr>
            <a:lvl9pPr lvl="8" algn="ctr" rtl="0">
              <a:spcBef>
                <a:spcPts val="0"/>
              </a:spcBef>
              <a:spcAft>
                <a:spcPts val="0"/>
              </a:spcAft>
              <a:buSzPts val="1600"/>
              <a:buNone/>
              <a:defRPr sz="1600"/>
            </a:lvl9pPr>
          </a:lstStyle>
          <a:p>
            <a:endParaRPr/>
          </a:p>
        </p:txBody>
      </p:sp>
      <p:sp>
        <p:nvSpPr>
          <p:cNvPr id="95" name="Google Shape;95;p17"/>
          <p:cNvSpPr txBox="1">
            <a:spLocks noGrp="1"/>
          </p:cNvSpPr>
          <p:nvPr>
            <p:ph type="ctrTitle" idx="3"/>
          </p:nvPr>
        </p:nvSpPr>
        <p:spPr>
          <a:xfrm>
            <a:off x="4702174" y="664293"/>
            <a:ext cx="26193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6" name="Google Shape;96;p17"/>
          <p:cNvSpPr txBox="1">
            <a:spLocks noGrp="1"/>
          </p:cNvSpPr>
          <p:nvPr>
            <p:ph type="subTitle" idx="4"/>
          </p:nvPr>
        </p:nvSpPr>
        <p:spPr>
          <a:xfrm>
            <a:off x="4702174" y="3788925"/>
            <a:ext cx="2214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rgbClr val="000000"/>
              </a:buClr>
              <a:buSzPts val="1000"/>
              <a:buNone/>
              <a:defRPr sz="1000">
                <a:solidFill>
                  <a:srgbClr val="000000"/>
                </a:solidFill>
              </a:defRPr>
            </a:lvl1pPr>
            <a:lvl2pPr lvl="1" rtl="0">
              <a:lnSpc>
                <a:spcPct val="100000"/>
              </a:lnSpc>
              <a:spcBef>
                <a:spcPts val="0"/>
              </a:spcBef>
              <a:spcAft>
                <a:spcPts val="0"/>
              </a:spcAft>
              <a:buClr>
                <a:srgbClr val="000000"/>
              </a:buClr>
              <a:buSzPts val="1000"/>
              <a:buNone/>
              <a:defRPr sz="1000">
                <a:solidFill>
                  <a:srgbClr val="000000"/>
                </a:solidFill>
              </a:defRPr>
            </a:lvl2pPr>
            <a:lvl3pPr lvl="2" rtl="0">
              <a:lnSpc>
                <a:spcPct val="100000"/>
              </a:lnSpc>
              <a:spcBef>
                <a:spcPts val="0"/>
              </a:spcBef>
              <a:spcAft>
                <a:spcPts val="0"/>
              </a:spcAft>
              <a:buClr>
                <a:srgbClr val="000000"/>
              </a:buClr>
              <a:buSzPts val="1000"/>
              <a:buNone/>
              <a:defRPr sz="1000">
                <a:solidFill>
                  <a:srgbClr val="000000"/>
                </a:solidFill>
              </a:defRPr>
            </a:lvl3pPr>
            <a:lvl4pPr lvl="3" rtl="0">
              <a:lnSpc>
                <a:spcPct val="100000"/>
              </a:lnSpc>
              <a:spcBef>
                <a:spcPts val="0"/>
              </a:spcBef>
              <a:spcAft>
                <a:spcPts val="0"/>
              </a:spcAft>
              <a:buClr>
                <a:srgbClr val="000000"/>
              </a:buClr>
              <a:buSzPts val="1000"/>
              <a:buNone/>
              <a:defRPr sz="1000">
                <a:solidFill>
                  <a:srgbClr val="000000"/>
                </a:solidFill>
              </a:defRPr>
            </a:lvl4pPr>
            <a:lvl5pPr lvl="4" rtl="0">
              <a:lnSpc>
                <a:spcPct val="100000"/>
              </a:lnSpc>
              <a:spcBef>
                <a:spcPts val="0"/>
              </a:spcBef>
              <a:spcAft>
                <a:spcPts val="0"/>
              </a:spcAft>
              <a:buClr>
                <a:srgbClr val="000000"/>
              </a:buClr>
              <a:buSzPts val="1000"/>
              <a:buNone/>
              <a:defRPr sz="1000">
                <a:solidFill>
                  <a:srgbClr val="000000"/>
                </a:solidFill>
              </a:defRPr>
            </a:lvl5pPr>
            <a:lvl6pPr lvl="5" rtl="0">
              <a:lnSpc>
                <a:spcPct val="100000"/>
              </a:lnSpc>
              <a:spcBef>
                <a:spcPts val="0"/>
              </a:spcBef>
              <a:spcAft>
                <a:spcPts val="0"/>
              </a:spcAft>
              <a:buClr>
                <a:srgbClr val="000000"/>
              </a:buClr>
              <a:buSzPts val="1000"/>
              <a:buNone/>
              <a:defRPr sz="1000">
                <a:solidFill>
                  <a:srgbClr val="000000"/>
                </a:solidFill>
              </a:defRPr>
            </a:lvl6pPr>
            <a:lvl7pPr lvl="6" rtl="0">
              <a:lnSpc>
                <a:spcPct val="100000"/>
              </a:lnSpc>
              <a:spcBef>
                <a:spcPts val="0"/>
              </a:spcBef>
              <a:spcAft>
                <a:spcPts val="0"/>
              </a:spcAft>
              <a:buClr>
                <a:srgbClr val="000000"/>
              </a:buClr>
              <a:buSzPts val="1000"/>
              <a:buNone/>
              <a:defRPr sz="1000">
                <a:solidFill>
                  <a:srgbClr val="000000"/>
                </a:solidFill>
              </a:defRPr>
            </a:lvl7pPr>
            <a:lvl8pPr lvl="7" rtl="0">
              <a:lnSpc>
                <a:spcPct val="100000"/>
              </a:lnSpc>
              <a:spcBef>
                <a:spcPts val="0"/>
              </a:spcBef>
              <a:spcAft>
                <a:spcPts val="0"/>
              </a:spcAft>
              <a:buClr>
                <a:srgbClr val="000000"/>
              </a:buClr>
              <a:buSzPts val="1000"/>
              <a:buNone/>
              <a:defRPr sz="1000">
                <a:solidFill>
                  <a:srgbClr val="000000"/>
                </a:solidFill>
              </a:defRPr>
            </a:lvl8pPr>
            <a:lvl9pPr lvl="8" rtl="0">
              <a:lnSpc>
                <a:spcPct val="100000"/>
              </a:lnSpc>
              <a:spcBef>
                <a:spcPts val="0"/>
              </a:spcBef>
              <a:spcAft>
                <a:spcPts val="0"/>
              </a:spcAft>
              <a:buClr>
                <a:srgbClr val="000000"/>
              </a:buClr>
              <a:buSzPts val="1000"/>
              <a:buNone/>
              <a:defRPr sz="1000">
                <a:solidFill>
                  <a:srgbClr val="000000"/>
                </a:solidFill>
              </a:defRPr>
            </a:lvl9pPr>
          </a:lstStyle>
          <a:p>
            <a:endParaRPr/>
          </a:p>
        </p:txBody>
      </p:sp>
      <p:sp>
        <p:nvSpPr>
          <p:cNvPr id="97" name="Google Shape;97;p17"/>
          <p:cNvSpPr txBox="1">
            <a:spLocks noGrp="1"/>
          </p:cNvSpPr>
          <p:nvPr>
            <p:ph type="ctrTitle" idx="5"/>
          </p:nvPr>
        </p:nvSpPr>
        <p:spPr>
          <a:xfrm>
            <a:off x="4702174" y="3389725"/>
            <a:ext cx="2475600" cy="3849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600"/>
              <a:buNone/>
              <a:defRPr sz="1600"/>
            </a:lvl1pPr>
            <a:lvl2pPr lvl="1" rtl="0">
              <a:spcBef>
                <a:spcPts val="0"/>
              </a:spcBef>
              <a:spcAft>
                <a:spcPts val="0"/>
              </a:spcAft>
              <a:buSzPts val="1600"/>
              <a:buNone/>
              <a:defRPr sz="1600"/>
            </a:lvl2pPr>
            <a:lvl3pPr lvl="2" rtl="0">
              <a:spcBef>
                <a:spcPts val="0"/>
              </a:spcBef>
              <a:spcAft>
                <a:spcPts val="0"/>
              </a:spcAft>
              <a:buSzPts val="1600"/>
              <a:buNone/>
              <a:defRPr sz="1600"/>
            </a:lvl3pPr>
            <a:lvl4pPr lvl="3" rtl="0">
              <a:spcBef>
                <a:spcPts val="0"/>
              </a:spcBef>
              <a:spcAft>
                <a:spcPts val="0"/>
              </a:spcAft>
              <a:buSzPts val="1600"/>
              <a:buNone/>
              <a:defRPr sz="1600"/>
            </a:lvl4pPr>
            <a:lvl5pPr lvl="4" rtl="0">
              <a:spcBef>
                <a:spcPts val="0"/>
              </a:spcBef>
              <a:spcAft>
                <a:spcPts val="0"/>
              </a:spcAft>
              <a:buSzPts val="1600"/>
              <a:buNone/>
              <a:defRPr sz="1600"/>
            </a:lvl5pPr>
            <a:lvl6pPr lvl="5" rtl="0">
              <a:spcBef>
                <a:spcPts val="0"/>
              </a:spcBef>
              <a:spcAft>
                <a:spcPts val="0"/>
              </a:spcAft>
              <a:buSzPts val="1600"/>
              <a:buNone/>
              <a:defRPr sz="1600"/>
            </a:lvl6pPr>
            <a:lvl7pPr lvl="6" rtl="0">
              <a:spcBef>
                <a:spcPts val="0"/>
              </a:spcBef>
              <a:spcAft>
                <a:spcPts val="0"/>
              </a:spcAft>
              <a:buSzPts val="1600"/>
              <a:buNone/>
              <a:defRPr sz="1600"/>
            </a:lvl7pPr>
            <a:lvl8pPr lvl="7" rtl="0">
              <a:spcBef>
                <a:spcPts val="0"/>
              </a:spcBef>
              <a:spcAft>
                <a:spcPts val="0"/>
              </a:spcAft>
              <a:buSzPts val="1600"/>
              <a:buNone/>
              <a:defRPr sz="1600"/>
            </a:lvl8pPr>
            <a:lvl9pPr lvl="8" rtl="0">
              <a:spcBef>
                <a:spcPts val="0"/>
              </a:spcBef>
              <a:spcAft>
                <a:spcPts val="0"/>
              </a:spcAft>
              <a:buSzPts val="1600"/>
              <a:buNone/>
              <a:defRPr sz="1600"/>
            </a:lvl9pPr>
          </a:lstStyle>
          <a:p>
            <a:endParaRPr/>
          </a:p>
        </p:txBody>
      </p:sp>
      <p:sp>
        <p:nvSpPr>
          <p:cNvPr id="98" name="Google Shape;98;p17"/>
          <p:cNvSpPr txBox="1">
            <a:spLocks noGrp="1"/>
          </p:cNvSpPr>
          <p:nvPr>
            <p:ph type="ctrTitle" idx="6"/>
          </p:nvPr>
        </p:nvSpPr>
        <p:spPr>
          <a:xfrm rot="5400000">
            <a:off x="6860962" y="1407498"/>
            <a:ext cx="24498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extLst>
    <p:ext uri="{DCECCB84-F9BA-43D5-87BE-67443E8EF086}">
      <p15:sldGuideLst xmlns:p15="http://schemas.microsoft.com/office/powerpoint/2012/main">
        <p15:guide id="1" orient="horz" pos="510">
          <p15:clr>
            <a:srgbClr val="FA7B17"/>
          </p15:clr>
        </p15:guide>
        <p15:guide id="2" pos="454">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 text 6">
  <p:cSld name="CUSTOM_11_1_2_1">
    <p:spTree>
      <p:nvGrpSpPr>
        <p:cNvPr id="1" name="Shape 105"/>
        <p:cNvGrpSpPr/>
        <p:nvPr/>
      </p:nvGrpSpPr>
      <p:grpSpPr>
        <a:xfrm>
          <a:off x="0" y="0"/>
          <a:ext cx="0" cy="0"/>
          <a:chOff x="0" y="0"/>
          <a:chExt cx="0" cy="0"/>
        </a:xfrm>
      </p:grpSpPr>
      <p:sp>
        <p:nvSpPr>
          <p:cNvPr id="106" name="Google Shape;106;p19"/>
          <p:cNvSpPr txBox="1">
            <a:spLocks noGrp="1"/>
          </p:cNvSpPr>
          <p:nvPr>
            <p:ph type="ctrTitle"/>
          </p:nvPr>
        </p:nvSpPr>
        <p:spPr>
          <a:xfrm>
            <a:off x="831200" y="376498"/>
            <a:ext cx="3867300" cy="2054100"/>
          </a:xfrm>
          <a:prstGeom prst="rect">
            <a:avLst/>
          </a:prstGeom>
        </p:spPr>
        <p:txBody>
          <a:bodyPr spcFirstLastPara="1" wrap="square" lIns="91425" tIns="91425" rIns="91425" bIns="91425" anchor="b" anchorCtr="0">
            <a:noAutofit/>
          </a:bodyPr>
          <a:lstStyle>
            <a:lvl1pPr lvl="0" rtl="0">
              <a:spcBef>
                <a:spcPts val="0"/>
              </a:spcBef>
              <a:spcAft>
                <a:spcPts val="0"/>
              </a:spcAft>
              <a:buSzPts val="2800"/>
              <a:buNone/>
              <a:defRPr/>
            </a:lvl1pPr>
            <a:lvl2pPr lvl="1" rtl="0">
              <a:spcBef>
                <a:spcPts val="0"/>
              </a:spcBef>
              <a:spcAft>
                <a:spcPts val="0"/>
              </a:spcAft>
              <a:buClr>
                <a:schemeClr val="lt1"/>
              </a:buClr>
              <a:buSzPts val="1600"/>
              <a:buNone/>
              <a:defRPr sz="1600">
                <a:solidFill>
                  <a:schemeClr val="lt1"/>
                </a:solidFill>
              </a:defRPr>
            </a:lvl2pPr>
            <a:lvl3pPr lvl="2" rtl="0">
              <a:spcBef>
                <a:spcPts val="0"/>
              </a:spcBef>
              <a:spcAft>
                <a:spcPts val="0"/>
              </a:spcAft>
              <a:buClr>
                <a:schemeClr val="lt1"/>
              </a:buClr>
              <a:buSzPts val="1600"/>
              <a:buNone/>
              <a:defRPr sz="1600">
                <a:solidFill>
                  <a:schemeClr val="lt1"/>
                </a:solidFill>
              </a:defRPr>
            </a:lvl3pPr>
            <a:lvl4pPr lvl="3" rtl="0">
              <a:spcBef>
                <a:spcPts val="0"/>
              </a:spcBef>
              <a:spcAft>
                <a:spcPts val="0"/>
              </a:spcAft>
              <a:buClr>
                <a:schemeClr val="lt1"/>
              </a:buClr>
              <a:buSzPts val="1600"/>
              <a:buNone/>
              <a:defRPr sz="1600">
                <a:solidFill>
                  <a:schemeClr val="lt1"/>
                </a:solidFill>
              </a:defRPr>
            </a:lvl4pPr>
            <a:lvl5pPr lvl="4" rtl="0">
              <a:spcBef>
                <a:spcPts val="0"/>
              </a:spcBef>
              <a:spcAft>
                <a:spcPts val="0"/>
              </a:spcAft>
              <a:buClr>
                <a:schemeClr val="lt1"/>
              </a:buClr>
              <a:buSzPts val="1600"/>
              <a:buNone/>
              <a:defRPr sz="1600">
                <a:solidFill>
                  <a:schemeClr val="lt1"/>
                </a:solidFill>
              </a:defRPr>
            </a:lvl5pPr>
            <a:lvl6pPr lvl="5" rtl="0">
              <a:spcBef>
                <a:spcPts val="0"/>
              </a:spcBef>
              <a:spcAft>
                <a:spcPts val="0"/>
              </a:spcAft>
              <a:buClr>
                <a:schemeClr val="lt1"/>
              </a:buClr>
              <a:buSzPts val="1600"/>
              <a:buNone/>
              <a:defRPr sz="1600">
                <a:solidFill>
                  <a:schemeClr val="lt1"/>
                </a:solidFill>
              </a:defRPr>
            </a:lvl6pPr>
            <a:lvl7pPr lvl="6" rtl="0">
              <a:spcBef>
                <a:spcPts val="0"/>
              </a:spcBef>
              <a:spcAft>
                <a:spcPts val="0"/>
              </a:spcAft>
              <a:buClr>
                <a:schemeClr val="lt1"/>
              </a:buClr>
              <a:buSzPts val="1600"/>
              <a:buNone/>
              <a:defRPr sz="1600">
                <a:solidFill>
                  <a:schemeClr val="lt1"/>
                </a:solidFill>
              </a:defRPr>
            </a:lvl7pPr>
            <a:lvl8pPr lvl="7" rtl="0">
              <a:spcBef>
                <a:spcPts val="0"/>
              </a:spcBef>
              <a:spcAft>
                <a:spcPts val="0"/>
              </a:spcAft>
              <a:buClr>
                <a:schemeClr val="lt1"/>
              </a:buClr>
              <a:buSzPts val="1600"/>
              <a:buNone/>
              <a:defRPr sz="1600">
                <a:solidFill>
                  <a:schemeClr val="lt1"/>
                </a:solidFill>
              </a:defRPr>
            </a:lvl8pPr>
            <a:lvl9pPr lvl="8" rtl="0">
              <a:spcBef>
                <a:spcPts val="0"/>
              </a:spcBef>
              <a:spcAft>
                <a:spcPts val="0"/>
              </a:spcAft>
              <a:buClr>
                <a:schemeClr val="lt1"/>
              </a:buClr>
              <a:buSzPts val="1600"/>
              <a:buNone/>
              <a:defRPr sz="1600">
                <a:solidFill>
                  <a:schemeClr val="lt1"/>
                </a:solidFill>
              </a:defRPr>
            </a:lvl9pPr>
          </a:lstStyle>
          <a:p>
            <a:endParaRPr/>
          </a:p>
        </p:txBody>
      </p:sp>
      <p:sp>
        <p:nvSpPr>
          <p:cNvPr id="107" name="Google Shape;107;p19"/>
          <p:cNvSpPr txBox="1">
            <a:spLocks noGrp="1"/>
          </p:cNvSpPr>
          <p:nvPr>
            <p:ph type="subTitle" idx="1"/>
          </p:nvPr>
        </p:nvSpPr>
        <p:spPr>
          <a:xfrm>
            <a:off x="831200" y="2314225"/>
            <a:ext cx="3081600" cy="1784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Clr>
                <a:schemeClr val="lt1"/>
              </a:buClr>
              <a:buSzPts val="1200"/>
              <a:buNone/>
              <a:defRPr>
                <a:solidFill>
                  <a:schemeClr val="lt1"/>
                </a:solidFill>
              </a:defRPr>
            </a:lvl2pPr>
            <a:lvl3pPr lvl="2" rtl="0">
              <a:lnSpc>
                <a:spcPct val="100000"/>
              </a:lnSpc>
              <a:spcBef>
                <a:spcPts val="0"/>
              </a:spcBef>
              <a:spcAft>
                <a:spcPts val="0"/>
              </a:spcAft>
              <a:buClr>
                <a:schemeClr val="lt1"/>
              </a:buClr>
              <a:buSzPts val="1200"/>
              <a:buNone/>
              <a:defRPr>
                <a:solidFill>
                  <a:schemeClr val="lt1"/>
                </a:solidFill>
              </a:defRPr>
            </a:lvl3pPr>
            <a:lvl4pPr lvl="3" rtl="0">
              <a:lnSpc>
                <a:spcPct val="100000"/>
              </a:lnSpc>
              <a:spcBef>
                <a:spcPts val="0"/>
              </a:spcBef>
              <a:spcAft>
                <a:spcPts val="0"/>
              </a:spcAft>
              <a:buClr>
                <a:schemeClr val="lt1"/>
              </a:buClr>
              <a:buSzPts val="1200"/>
              <a:buNone/>
              <a:defRPr>
                <a:solidFill>
                  <a:schemeClr val="lt1"/>
                </a:solidFill>
              </a:defRPr>
            </a:lvl4pPr>
            <a:lvl5pPr lvl="4" rtl="0">
              <a:lnSpc>
                <a:spcPct val="100000"/>
              </a:lnSpc>
              <a:spcBef>
                <a:spcPts val="0"/>
              </a:spcBef>
              <a:spcAft>
                <a:spcPts val="0"/>
              </a:spcAft>
              <a:buClr>
                <a:schemeClr val="lt1"/>
              </a:buClr>
              <a:buSzPts val="1200"/>
              <a:buNone/>
              <a:defRPr>
                <a:solidFill>
                  <a:schemeClr val="lt1"/>
                </a:solidFill>
              </a:defRPr>
            </a:lvl5pPr>
            <a:lvl6pPr lvl="5" rtl="0">
              <a:lnSpc>
                <a:spcPct val="100000"/>
              </a:lnSpc>
              <a:spcBef>
                <a:spcPts val="0"/>
              </a:spcBef>
              <a:spcAft>
                <a:spcPts val="0"/>
              </a:spcAft>
              <a:buClr>
                <a:schemeClr val="lt1"/>
              </a:buClr>
              <a:buSzPts val="1200"/>
              <a:buNone/>
              <a:defRPr>
                <a:solidFill>
                  <a:schemeClr val="lt1"/>
                </a:solidFill>
              </a:defRPr>
            </a:lvl6pPr>
            <a:lvl7pPr lvl="6" rtl="0">
              <a:lnSpc>
                <a:spcPct val="100000"/>
              </a:lnSpc>
              <a:spcBef>
                <a:spcPts val="0"/>
              </a:spcBef>
              <a:spcAft>
                <a:spcPts val="0"/>
              </a:spcAft>
              <a:buClr>
                <a:schemeClr val="lt1"/>
              </a:buClr>
              <a:buSzPts val="1200"/>
              <a:buNone/>
              <a:defRPr>
                <a:solidFill>
                  <a:schemeClr val="lt1"/>
                </a:solidFill>
              </a:defRPr>
            </a:lvl7pPr>
            <a:lvl8pPr lvl="7" rtl="0">
              <a:lnSpc>
                <a:spcPct val="100000"/>
              </a:lnSpc>
              <a:spcBef>
                <a:spcPts val="0"/>
              </a:spcBef>
              <a:spcAft>
                <a:spcPts val="0"/>
              </a:spcAft>
              <a:buClr>
                <a:schemeClr val="lt1"/>
              </a:buClr>
              <a:buSzPts val="1200"/>
              <a:buNone/>
              <a:defRPr>
                <a:solidFill>
                  <a:schemeClr val="lt1"/>
                </a:solidFill>
              </a:defRPr>
            </a:lvl8pPr>
            <a:lvl9pPr lvl="8" rtl="0">
              <a:lnSpc>
                <a:spcPct val="100000"/>
              </a:lnSpc>
              <a:spcBef>
                <a:spcPts val="0"/>
              </a:spcBef>
              <a:spcAft>
                <a:spcPts val="0"/>
              </a:spcAft>
              <a:buClr>
                <a:schemeClr val="lt1"/>
              </a:buClr>
              <a:buSzPts val="1200"/>
              <a:buNone/>
              <a:defRPr>
                <a:solidFill>
                  <a:schemeClr val="l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smtClean="0"/>
              <a:t>Click to edit Master title style</a:t>
            </a:r>
            <a:endParaRPr lang="en-US"/>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smtClean="0"/>
              <a:t>Click to edit Master subtitle style</a:t>
            </a:r>
            <a:endParaRPr lang="en-US"/>
          </a:p>
        </p:txBody>
      </p:sp>
      <p:sp>
        <p:nvSpPr>
          <p:cNvPr id="4" name="Date Placeholder 3"/>
          <p:cNvSpPr>
            <a:spLocks noGrp="1"/>
          </p:cNvSpPr>
          <p:nvPr>
            <p:ph type="dt" sz="half" idx="10"/>
          </p:nvPr>
        </p:nvSpPr>
        <p:spPr>
          <a:xfrm>
            <a:off x="628650" y="4767263"/>
            <a:ext cx="2057400" cy="273844"/>
          </a:xfrm>
          <a:prstGeom prst="rect">
            <a:avLst/>
          </a:prstGeom>
        </p:spPr>
        <p:txBody>
          <a:bodyPr/>
          <a:lstStyle/>
          <a:p>
            <a:fld id="{ECC10008-46E3-4A0B-A231-F63CEBEAF9C3}" type="datetimeFigureOut">
              <a:rPr lang="en-US" smtClean="0"/>
              <a:t>6/8/2021</a:t>
            </a:fld>
            <a:endParaRPr lang="en-US"/>
          </a:p>
        </p:txBody>
      </p:sp>
      <p:sp>
        <p:nvSpPr>
          <p:cNvPr id="5" name="Footer Placeholder 4"/>
          <p:cNvSpPr>
            <a:spLocks noGrp="1"/>
          </p:cNvSpPr>
          <p:nvPr>
            <p:ph type="ftr" sz="quarter" idx="11"/>
          </p:nvPr>
        </p:nvSpPr>
        <p:spPr>
          <a:xfrm>
            <a:off x="3028950" y="4767263"/>
            <a:ext cx="3086100" cy="273844"/>
          </a:xfrm>
          <a:prstGeom prst="rect">
            <a:avLst/>
          </a:prstGeom>
        </p:spPr>
        <p:txBody>
          <a:bodyPr/>
          <a:lstStyle/>
          <a:p>
            <a:endParaRPr lang="en-US"/>
          </a:p>
        </p:txBody>
      </p:sp>
      <p:sp>
        <p:nvSpPr>
          <p:cNvPr id="6" name="Slide Number Placeholder 5"/>
          <p:cNvSpPr>
            <a:spLocks noGrp="1"/>
          </p:cNvSpPr>
          <p:nvPr>
            <p:ph type="sldNum" sz="quarter" idx="12"/>
          </p:nvPr>
        </p:nvSpPr>
        <p:spPr>
          <a:xfrm>
            <a:off x="6457950" y="4767263"/>
            <a:ext cx="2057400" cy="273844"/>
          </a:xfrm>
          <a:prstGeom prst="rect">
            <a:avLst/>
          </a:prstGeom>
        </p:spPr>
        <p:txBody>
          <a:bodyPr/>
          <a:lstStyle/>
          <a:p>
            <a:fld id="{8A0B545A-B346-40EA-8AA1-ED6199F3C0FD}" type="slidenum">
              <a:rPr lang="en-US" smtClean="0"/>
              <a:t>‹#›</a:t>
            </a:fld>
            <a:endParaRPr lang="en-US"/>
          </a:p>
        </p:txBody>
      </p:sp>
    </p:spTree>
    <p:extLst>
      <p:ext uri="{BB962C8B-B14F-4D97-AF65-F5344CB8AC3E}">
        <p14:creationId xmlns:p14="http://schemas.microsoft.com/office/powerpoint/2010/main" val="103665235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smtClean="0"/>
              <a:t>Click to edit Master title style</a:t>
            </a:r>
            <a:endParaRPr lang="en-US"/>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smtClean="0"/>
              <a:t>Click to edit Master text styles</a:t>
            </a:r>
          </a:p>
        </p:txBody>
      </p:sp>
      <p:sp>
        <p:nvSpPr>
          <p:cNvPr id="5" name="Date Placeholder 4"/>
          <p:cNvSpPr>
            <a:spLocks noGrp="1"/>
          </p:cNvSpPr>
          <p:nvPr>
            <p:ph type="dt" sz="half" idx="10"/>
          </p:nvPr>
        </p:nvSpPr>
        <p:spPr>
          <a:xfrm>
            <a:off x="628650" y="4767263"/>
            <a:ext cx="2057400" cy="273844"/>
          </a:xfrm>
          <a:prstGeom prst="rect">
            <a:avLst/>
          </a:prstGeom>
        </p:spPr>
        <p:txBody>
          <a:bodyPr/>
          <a:lstStyle/>
          <a:p>
            <a:fld id="{ECC10008-46E3-4A0B-A231-F63CEBEAF9C3}" type="datetimeFigureOut">
              <a:rPr lang="en-US" smtClean="0"/>
              <a:t>6/8/2021</a:t>
            </a:fld>
            <a:endParaRPr lang="en-US"/>
          </a:p>
        </p:txBody>
      </p:sp>
      <p:sp>
        <p:nvSpPr>
          <p:cNvPr id="6" name="Footer Placeholder 5"/>
          <p:cNvSpPr>
            <a:spLocks noGrp="1"/>
          </p:cNvSpPr>
          <p:nvPr>
            <p:ph type="ftr" sz="quarter" idx="11"/>
          </p:nvPr>
        </p:nvSpPr>
        <p:spPr>
          <a:xfrm>
            <a:off x="3028950" y="4767263"/>
            <a:ext cx="3086100" cy="273844"/>
          </a:xfrm>
          <a:prstGeom prst="rect">
            <a:avLst/>
          </a:prstGeom>
        </p:spPr>
        <p:txBody>
          <a:bodyPr/>
          <a:lstStyle/>
          <a:p>
            <a:endParaRPr lang="en-US"/>
          </a:p>
        </p:txBody>
      </p:sp>
      <p:sp>
        <p:nvSpPr>
          <p:cNvPr id="7" name="Slide Number Placeholder 6"/>
          <p:cNvSpPr>
            <a:spLocks noGrp="1"/>
          </p:cNvSpPr>
          <p:nvPr>
            <p:ph type="sldNum" sz="quarter" idx="12"/>
          </p:nvPr>
        </p:nvSpPr>
        <p:spPr>
          <a:xfrm>
            <a:off x="6457950" y="4767263"/>
            <a:ext cx="2057400" cy="273844"/>
          </a:xfrm>
          <a:prstGeom prst="rect">
            <a:avLst/>
          </a:prstGeom>
        </p:spPr>
        <p:txBody>
          <a:bodyPr/>
          <a:lstStyle/>
          <a:p>
            <a:fld id="{8A0B545A-B346-40EA-8AA1-ED6199F3C0FD}" type="slidenum">
              <a:rPr lang="en-US" smtClean="0"/>
              <a:t>‹#›</a:t>
            </a:fld>
            <a:endParaRPr lang="en-US"/>
          </a:p>
        </p:txBody>
      </p:sp>
    </p:spTree>
    <p:extLst>
      <p:ext uri="{BB962C8B-B14F-4D97-AF65-F5344CB8AC3E}">
        <p14:creationId xmlns:p14="http://schemas.microsoft.com/office/powerpoint/2010/main" val="1962254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able of contents">
  <p:cSld name="CUSTOM_12">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3423902" y="38747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3" name="Google Shape;13;p3"/>
          <p:cNvSpPr txBox="1">
            <a:spLocks noGrp="1"/>
          </p:cNvSpPr>
          <p:nvPr>
            <p:ph type="subTitle" idx="1"/>
          </p:nvPr>
        </p:nvSpPr>
        <p:spPr>
          <a:xfrm>
            <a:off x="3423900" y="802521"/>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4" name="Google Shape;14;p3"/>
          <p:cNvSpPr txBox="1">
            <a:spLocks noGrp="1"/>
          </p:cNvSpPr>
          <p:nvPr>
            <p:ph type="title" idx="2" hasCustomPrompt="1"/>
          </p:nvPr>
        </p:nvSpPr>
        <p:spPr>
          <a:xfrm>
            <a:off x="2023007" y="654113"/>
            <a:ext cx="17391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5" name="Google Shape;15;p3"/>
          <p:cNvSpPr txBox="1">
            <a:spLocks noGrp="1"/>
          </p:cNvSpPr>
          <p:nvPr>
            <p:ph type="ctrTitle" idx="3"/>
          </p:nvPr>
        </p:nvSpPr>
        <p:spPr>
          <a:xfrm>
            <a:off x="3425264" y="1224286"/>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6" name="Google Shape;16;p3"/>
          <p:cNvSpPr txBox="1">
            <a:spLocks noGrp="1"/>
          </p:cNvSpPr>
          <p:nvPr>
            <p:ph type="subTitle" idx="4"/>
          </p:nvPr>
        </p:nvSpPr>
        <p:spPr>
          <a:xfrm>
            <a:off x="3425259" y="1638859"/>
            <a:ext cx="19767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17" name="Google Shape;17;p3"/>
          <p:cNvSpPr txBox="1">
            <a:spLocks noGrp="1"/>
          </p:cNvSpPr>
          <p:nvPr>
            <p:ph type="title" idx="5" hasCustomPrompt="1"/>
          </p:nvPr>
        </p:nvSpPr>
        <p:spPr>
          <a:xfrm>
            <a:off x="2023007" y="1488788"/>
            <a:ext cx="16152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18" name="Google Shape;18;p3"/>
          <p:cNvSpPr txBox="1">
            <a:spLocks noGrp="1"/>
          </p:cNvSpPr>
          <p:nvPr>
            <p:ph type="ctrTitle" idx="6"/>
          </p:nvPr>
        </p:nvSpPr>
        <p:spPr>
          <a:xfrm>
            <a:off x="3427999" y="2061098"/>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19" name="Google Shape;19;p3"/>
          <p:cNvSpPr txBox="1">
            <a:spLocks noGrp="1"/>
          </p:cNvSpPr>
          <p:nvPr>
            <p:ph type="subTitle" idx="7"/>
          </p:nvPr>
        </p:nvSpPr>
        <p:spPr>
          <a:xfrm>
            <a:off x="3427997" y="2475197"/>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0" name="Google Shape;20;p3"/>
          <p:cNvSpPr txBox="1">
            <a:spLocks noGrp="1"/>
          </p:cNvSpPr>
          <p:nvPr>
            <p:ph type="title" idx="8" hasCustomPrompt="1"/>
          </p:nvPr>
        </p:nvSpPr>
        <p:spPr>
          <a:xfrm>
            <a:off x="2023007" y="232346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1" name="Google Shape;21;p3"/>
          <p:cNvSpPr txBox="1">
            <a:spLocks noGrp="1"/>
          </p:cNvSpPr>
          <p:nvPr>
            <p:ph type="ctrTitle" idx="9"/>
          </p:nvPr>
        </p:nvSpPr>
        <p:spPr>
          <a:xfrm rot="5400000">
            <a:off x="6601629" y="1646270"/>
            <a:ext cx="29133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22" name="Google Shape;22;p3"/>
          <p:cNvSpPr txBox="1">
            <a:spLocks noGrp="1"/>
          </p:cNvSpPr>
          <p:nvPr>
            <p:ph type="ctrTitle" idx="13"/>
          </p:nvPr>
        </p:nvSpPr>
        <p:spPr>
          <a:xfrm>
            <a:off x="3427999" y="2897911"/>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3" name="Google Shape;23;p3"/>
          <p:cNvSpPr txBox="1">
            <a:spLocks noGrp="1"/>
          </p:cNvSpPr>
          <p:nvPr>
            <p:ph type="subTitle" idx="14"/>
          </p:nvPr>
        </p:nvSpPr>
        <p:spPr>
          <a:xfrm>
            <a:off x="3427997" y="3311534"/>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4" name="Google Shape;24;p3"/>
          <p:cNvSpPr txBox="1">
            <a:spLocks noGrp="1"/>
          </p:cNvSpPr>
          <p:nvPr>
            <p:ph type="title" idx="15" hasCustomPrompt="1"/>
          </p:nvPr>
        </p:nvSpPr>
        <p:spPr>
          <a:xfrm>
            <a:off x="2023007" y="3158138"/>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
        <p:nvSpPr>
          <p:cNvPr id="25" name="Google Shape;25;p3"/>
          <p:cNvSpPr txBox="1">
            <a:spLocks noGrp="1"/>
          </p:cNvSpPr>
          <p:nvPr>
            <p:ph type="ctrTitle" idx="16"/>
          </p:nvPr>
        </p:nvSpPr>
        <p:spPr>
          <a:xfrm>
            <a:off x="3427999" y="3734723"/>
            <a:ext cx="2251800" cy="577800"/>
          </a:xfrm>
          <a:prstGeom prst="rect">
            <a:avLst/>
          </a:prstGeom>
        </p:spPr>
        <p:txBody>
          <a:bodyPr spcFirstLastPara="1" wrap="square" lIns="91425" tIns="91425" rIns="91425" bIns="91425" anchor="b" anchorCtr="0">
            <a:noAutofit/>
          </a:bodyPr>
          <a:lstStyle>
            <a:lvl1pPr lvl="0" rtl="0">
              <a:spcBef>
                <a:spcPts val="0"/>
              </a:spcBef>
              <a:spcAft>
                <a:spcPts val="0"/>
              </a:spcAft>
              <a:buSzPts val="1200"/>
              <a:buNone/>
              <a:defRPr sz="1200"/>
            </a:lvl1pPr>
            <a:lvl2pPr lvl="1" rtl="0">
              <a:spcBef>
                <a:spcPts val="0"/>
              </a:spcBef>
              <a:spcAft>
                <a:spcPts val="0"/>
              </a:spcAft>
              <a:buSzPts val="1200"/>
              <a:buNone/>
              <a:defRPr sz="1200"/>
            </a:lvl2pPr>
            <a:lvl3pPr lvl="2" rtl="0">
              <a:spcBef>
                <a:spcPts val="0"/>
              </a:spcBef>
              <a:spcAft>
                <a:spcPts val="0"/>
              </a:spcAft>
              <a:buSzPts val="1200"/>
              <a:buNone/>
              <a:defRPr sz="1200"/>
            </a:lvl3pPr>
            <a:lvl4pPr lvl="3" rtl="0">
              <a:spcBef>
                <a:spcPts val="0"/>
              </a:spcBef>
              <a:spcAft>
                <a:spcPts val="0"/>
              </a:spcAft>
              <a:buSzPts val="1200"/>
              <a:buNone/>
              <a:defRPr sz="1200"/>
            </a:lvl4pPr>
            <a:lvl5pPr lvl="4" rtl="0">
              <a:spcBef>
                <a:spcPts val="0"/>
              </a:spcBef>
              <a:spcAft>
                <a:spcPts val="0"/>
              </a:spcAft>
              <a:buSzPts val="1200"/>
              <a:buNone/>
              <a:defRPr sz="1200"/>
            </a:lvl5pPr>
            <a:lvl6pPr lvl="5" rtl="0">
              <a:spcBef>
                <a:spcPts val="0"/>
              </a:spcBef>
              <a:spcAft>
                <a:spcPts val="0"/>
              </a:spcAft>
              <a:buSzPts val="1200"/>
              <a:buNone/>
              <a:defRPr sz="1200"/>
            </a:lvl6pPr>
            <a:lvl7pPr lvl="6" rtl="0">
              <a:spcBef>
                <a:spcPts val="0"/>
              </a:spcBef>
              <a:spcAft>
                <a:spcPts val="0"/>
              </a:spcAft>
              <a:buSzPts val="1200"/>
              <a:buNone/>
              <a:defRPr sz="1200"/>
            </a:lvl7pPr>
            <a:lvl8pPr lvl="7" rtl="0">
              <a:spcBef>
                <a:spcPts val="0"/>
              </a:spcBef>
              <a:spcAft>
                <a:spcPts val="0"/>
              </a:spcAft>
              <a:buSzPts val="1200"/>
              <a:buNone/>
              <a:defRPr sz="1200"/>
            </a:lvl8pPr>
            <a:lvl9pPr lvl="8" rtl="0">
              <a:spcBef>
                <a:spcPts val="0"/>
              </a:spcBef>
              <a:spcAft>
                <a:spcPts val="0"/>
              </a:spcAft>
              <a:buSzPts val="1200"/>
              <a:buNone/>
              <a:defRPr sz="1200"/>
            </a:lvl9pPr>
          </a:lstStyle>
          <a:p>
            <a:endParaRPr/>
          </a:p>
        </p:txBody>
      </p:sp>
      <p:sp>
        <p:nvSpPr>
          <p:cNvPr id="26" name="Google Shape;26;p3"/>
          <p:cNvSpPr txBox="1">
            <a:spLocks noGrp="1"/>
          </p:cNvSpPr>
          <p:nvPr>
            <p:ph type="subTitle" idx="17"/>
          </p:nvPr>
        </p:nvSpPr>
        <p:spPr>
          <a:xfrm>
            <a:off x="3427997" y="4147872"/>
            <a:ext cx="1906500" cy="57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27" name="Google Shape;27;p3"/>
          <p:cNvSpPr txBox="1">
            <a:spLocks noGrp="1"/>
          </p:cNvSpPr>
          <p:nvPr>
            <p:ph type="title" idx="18" hasCustomPrompt="1"/>
          </p:nvPr>
        </p:nvSpPr>
        <p:spPr>
          <a:xfrm>
            <a:off x="2023007" y="3992813"/>
            <a:ext cx="1573500" cy="577800"/>
          </a:xfrm>
          <a:prstGeom prst="rect">
            <a:avLst/>
          </a:prstGeom>
        </p:spPr>
        <p:txBody>
          <a:bodyPr spcFirstLastPara="1" wrap="square" lIns="91425" tIns="91425" rIns="91425" bIns="91425" anchor="ctr" anchorCtr="0">
            <a:noAutofit/>
          </a:bodyPr>
          <a:lstStyle>
            <a:lvl1pPr lvl="0" rtl="0">
              <a:spcBef>
                <a:spcPts val="0"/>
              </a:spcBef>
              <a:spcAft>
                <a:spcPts val="0"/>
              </a:spcAft>
              <a:buSzPts val="4800"/>
              <a:buNone/>
              <a:defRPr sz="4800"/>
            </a:lvl1pPr>
            <a:lvl2pPr lvl="1"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2pPr>
            <a:lvl3pPr lvl="2"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3pPr>
            <a:lvl4pPr lvl="3"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4pPr>
            <a:lvl5pPr lvl="4"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5pPr>
            <a:lvl6pPr lvl="5"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6pPr>
            <a:lvl7pPr lvl="6"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7pPr>
            <a:lvl8pPr lvl="7"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8pPr>
            <a:lvl9pPr lvl="8" rtl="0">
              <a:spcBef>
                <a:spcPts val="0"/>
              </a:spcBef>
              <a:spcAft>
                <a:spcPts val="0"/>
              </a:spcAft>
              <a:buSzPts val="4800"/>
              <a:buFont typeface="Fira Sans Extra Condensed Medium"/>
              <a:buNone/>
              <a:defRPr sz="4800">
                <a:latin typeface="Fira Sans Extra Condensed Medium"/>
                <a:ea typeface="Fira Sans Extra Condensed Medium"/>
                <a:cs typeface="Fira Sans Extra Condensed Medium"/>
                <a:sym typeface="Fira Sans Extra Condensed Medium"/>
              </a:defRPr>
            </a:lvl9pPr>
          </a:lstStyle>
          <a:p>
            <a:r>
              <a:t>xx%</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text 1">
  <p:cSld name="CUSTOM_13">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672375" y="1432475"/>
            <a:ext cx="3498000" cy="896700"/>
          </a:xfrm>
          <a:prstGeom prst="rect">
            <a:avLst/>
          </a:prstGeom>
        </p:spPr>
        <p:txBody>
          <a:bodyPr spcFirstLastPara="1" wrap="square" lIns="91425" tIns="91425" rIns="91425" bIns="91425" anchor="ctr" anchorCtr="0">
            <a:noAutofit/>
          </a:bodyPr>
          <a:lstStyle>
            <a:lvl1pPr lvl="0" algn="r" rtl="0">
              <a:spcBef>
                <a:spcPts val="0"/>
              </a:spcBef>
              <a:spcAft>
                <a:spcPts val="0"/>
              </a:spcAft>
              <a:buClr>
                <a:srgbClr val="000000"/>
              </a:buClr>
              <a:buSzPts val="2800"/>
              <a:buNone/>
              <a:defRPr/>
            </a:lvl1pPr>
            <a:lvl2pPr lvl="1" rtl="0">
              <a:spcBef>
                <a:spcPts val="0"/>
              </a:spcBef>
              <a:spcAft>
                <a:spcPts val="0"/>
              </a:spcAft>
              <a:buClr>
                <a:srgbClr val="000000"/>
              </a:buClr>
              <a:buSzPts val="2800"/>
              <a:buNone/>
              <a:defRPr>
                <a:solidFill>
                  <a:srgbClr val="000000"/>
                </a:solidFill>
              </a:defRPr>
            </a:lvl2pPr>
            <a:lvl3pPr lvl="2" rtl="0">
              <a:spcBef>
                <a:spcPts val="0"/>
              </a:spcBef>
              <a:spcAft>
                <a:spcPts val="0"/>
              </a:spcAft>
              <a:buClr>
                <a:srgbClr val="000000"/>
              </a:buClr>
              <a:buSzPts val="2800"/>
              <a:buNone/>
              <a:defRPr>
                <a:solidFill>
                  <a:srgbClr val="000000"/>
                </a:solidFill>
              </a:defRPr>
            </a:lvl3pPr>
            <a:lvl4pPr lvl="3" rtl="0">
              <a:spcBef>
                <a:spcPts val="0"/>
              </a:spcBef>
              <a:spcAft>
                <a:spcPts val="0"/>
              </a:spcAft>
              <a:buClr>
                <a:srgbClr val="000000"/>
              </a:buClr>
              <a:buSzPts val="2800"/>
              <a:buNone/>
              <a:defRPr>
                <a:solidFill>
                  <a:srgbClr val="000000"/>
                </a:solidFill>
              </a:defRPr>
            </a:lvl4pPr>
            <a:lvl5pPr lvl="4" rtl="0">
              <a:spcBef>
                <a:spcPts val="0"/>
              </a:spcBef>
              <a:spcAft>
                <a:spcPts val="0"/>
              </a:spcAft>
              <a:buClr>
                <a:srgbClr val="000000"/>
              </a:buClr>
              <a:buSzPts val="2800"/>
              <a:buNone/>
              <a:defRPr>
                <a:solidFill>
                  <a:srgbClr val="000000"/>
                </a:solidFill>
              </a:defRPr>
            </a:lvl5pPr>
            <a:lvl6pPr lvl="5" rtl="0">
              <a:spcBef>
                <a:spcPts val="0"/>
              </a:spcBef>
              <a:spcAft>
                <a:spcPts val="0"/>
              </a:spcAft>
              <a:buClr>
                <a:srgbClr val="000000"/>
              </a:buClr>
              <a:buSzPts val="2800"/>
              <a:buNone/>
              <a:defRPr>
                <a:solidFill>
                  <a:srgbClr val="000000"/>
                </a:solidFill>
              </a:defRPr>
            </a:lvl6pPr>
            <a:lvl7pPr lvl="6" rtl="0">
              <a:spcBef>
                <a:spcPts val="0"/>
              </a:spcBef>
              <a:spcAft>
                <a:spcPts val="0"/>
              </a:spcAft>
              <a:buClr>
                <a:srgbClr val="000000"/>
              </a:buClr>
              <a:buSzPts val="2800"/>
              <a:buNone/>
              <a:defRPr>
                <a:solidFill>
                  <a:srgbClr val="000000"/>
                </a:solidFill>
              </a:defRPr>
            </a:lvl7pPr>
            <a:lvl8pPr lvl="7" rtl="0">
              <a:spcBef>
                <a:spcPts val="0"/>
              </a:spcBef>
              <a:spcAft>
                <a:spcPts val="0"/>
              </a:spcAft>
              <a:buClr>
                <a:srgbClr val="000000"/>
              </a:buClr>
              <a:buSzPts val="2800"/>
              <a:buNone/>
              <a:defRPr>
                <a:solidFill>
                  <a:srgbClr val="000000"/>
                </a:solidFill>
              </a:defRPr>
            </a:lvl8pPr>
            <a:lvl9pPr lvl="8" rtl="0">
              <a:spcBef>
                <a:spcPts val="0"/>
              </a:spcBef>
              <a:spcAft>
                <a:spcPts val="0"/>
              </a:spcAft>
              <a:buClr>
                <a:srgbClr val="000000"/>
              </a:buClr>
              <a:buSzPts val="2800"/>
              <a:buNone/>
              <a:defRPr>
                <a:solidFill>
                  <a:srgbClr val="000000"/>
                </a:solidFill>
              </a:defRPr>
            </a:lvl9pPr>
          </a:lstStyle>
          <a:p>
            <a:endParaRPr/>
          </a:p>
        </p:txBody>
      </p:sp>
      <p:sp>
        <p:nvSpPr>
          <p:cNvPr id="30" name="Google Shape;30;p4"/>
          <p:cNvSpPr txBox="1">
            <a:spLocks noGrp="1"/>
          </p:cNvSpPr>
          <p:nvPr>
            <p:ph type="subTitle" idx="1"/>
          </p:nvPr>
        </p:nvSpPr>
        <p:spPr>
          <a:xfrm flipH="1">
            <a:off x="1667175" y="2154225"/>
            <a:ext cx="2503200" cy="11700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rtl="0">
              <a:lnSpc>
                <a:spcPct val="100000"/>
              </a:lnSpc>
              <a:spcBef>
                <a:spcPts val="0"/>
              </a:spcBef>
              <a:spcAft>
                <a:spcPts val="0"/>
              </a:spcAft>
              <a:buClr>
                <a:srgbClr val="000000"/>
              </a:buClr>
              <a:buSzPts val="2800"/>
              <a:buNone/>
              <a:defRPr sz="2800">
                <a:solidFill>
                  <a:srgbClr val="000000"/>
                </a:solidFill>
              </a:defRPr>
            </a:lvl2pPr>
            <a:lvl3pPr lvl="2" rtl="0">
              <a:lnSpc>
                <a:spcPct val="100000"/>
              </a:lnSpc>
              <a:spcBef>
                <a:spcPts val="0"/>
              </a:spcBef>
              <a:spcAft>
                <a:spcPts val="0"/>
              </a:spcAft>
              <a:buClr>
                <a:srgbClr val="000000"/>
              </a:buClr>
              <a:buSzPts val="2800"/>
              <a:buNone/>
              <a:defRPr sz="2800">
                <a:solidFill>
                  <a:srgbClr val="000000"/>
                </a:solidFill>
              </a:defRPr>
            </a:lvl3pPr>
            <a:lvl4pPr lvl="3" rtl="0">
              <a:lnSpc>
                <a:spcPct val="100000"/>
              </a:lnSpc>
              <a:spcBef>
                <a:spcPts val="0"/>
              </a:spcBef>
              <a:spcAft>
                <a:spcPts val="0"/>
              </a:spcAft>
              <a:buClr>
                <a:srgbClr val="000000"/>
              </a:buClr>
              <a:buSzPts val="2800"/>
              <a:buNone/>
              <a:defRPr sz="2800">
                <a:solidFill>
                  <a:srgbClr val="000000"/>
                </a:solidFill>
              </a:defRPr>
            </a:lvl4pPr>
            <a:lvl5pPr lvl="4" rtl="0">
              <a:lnSpc>
                <a:spcPct val="100000"/>
              </a:lnSpc>
              <a:spcBef>
                <a:spcPts val="0"/>
              </a:spcBef>
              <a:spcAft>
                <a:spcPts val="0"/>
              </a:spcAft>
              <a:buClr>
                <a:srgbClr val="000000"/>
              </a:buClr>
              <a:buSzPts val="2800"/>
              <a:buNone/>
              <a:defRPr sz="2800">
                <a:solidFill>
                  <a:srgbClr val="000000"/>
                </a:solidFill>
              </a:defRPr>
            </a:lvl5pPr>
            <a:lvl6pPr lvl="5" rtl="0">
              <a:lnSpc>
                <a:spcPct val="100000"/>
              </a:lnSpc>
              <a:spcBef>
                <a:spcPts val="0"/>
              </a:spcBef>
              <a:spcAft>
                <a:spcPts val="0"/>
              </a:spcAft>
              <a:buClr>
                <a:srgbClr val="000000"/>
              </a:buClr>
              <a:buSzPts val="2800"/>
              <a:buNone/>
              <a:defRPr sz="2800">
                <a:solidFill>
                  <a:srgbClr val="000000"/>
                </a:solidFill>
              </a:defRPr>
            </a:lvl6pPr>
            <a:lvl7pPr lvl="6" rtl="0">
              <a:lnSpc>
                <a:spcPct val="100000"/>
              </a:lnSpc>
              <a:spcBef>
                <a:spcPts val="0"/>
              </a:spcBef>
              <a:spcAft>
                <a:spcPts val="0"/>
              </a:spcAft>
              <a:buClr>
                <a:srgbClr val="000000"/>
              </a:buClr>
              <a:buSzPts val="2800"/>
              <a:buNone/>
              <a:defRPr sz="2800">
                <a:solidFill>
                  <a:srgbClr val="000000"/>
                </a:solidFill>
              </a:defRPr>
            </a:lvl7pPr>
            <a:lvl8pPr lvl="7" rtl="0">
              <a:lnSpc>
                <a:spcPct val="100000"/>
              </a:lnSpc>
              <a:spcBef>
                <a:spcPts val="0"/>
              </a:spcBef>
              <a:spcAft>
                <a:spcPts val="0"/>
              </a:spcAft>
              <a:buClr>
                <a:srgbClr val="000000"/>
              </a:buClr>
              <a:buSzPts val="2800"/>
              <a:buNone/>
              <a:defRPr sz="2800">
                <a:solidFill>
                  <a:srgbClr val="000000"/>
                </a:solidFill>
              </a:defRPr>
            </a:lvl8pPr>
            <a:lvl9pPr lvl="8" rtl="0">
              <a:lnSpc>
                <a:spcPct val="100000"/>
              </a:lnSpc>
              <a:spcBef>
                <a:spcPts val="0"/>
              </a:spcBef>
              <a:spcAft>
                <a:spcPts val="0"/>
              </a:spcAft>
              <a:buClr>
                <a:srgbClr val="000000"/>
              </a:buClr>
              <a:buSzPts val="2800"/>
              <a:buNone/>
              <a:defRPr sz="2800">
                <a:solidFill>
                  <a:srgbClr val="000000"/>
                </a:solidFil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text 2">
  <p:cSld name="CUSTOM_14">
    <p:spTree>
      <p:nvGrpSpPr>
        <p:cNvPr id="1" name="Shape 49"/>
        <p:cNvGrpSpPr/>
        <p:nvPr/>
      </p:nvGrpSpPr>
      <p:grpSpPr>
        <a:xfrm>
          <a:off x="0" y="0"/>
          <a:ext cx="0" cy="0"/>
          <a:chOff x="0" y="0"/>
          <a:chExt cx="0" cy="0"/>
        </a:xfrm>
      </p:grpSpPr>
      <p:sp>
        <p:nvSpPr>
          <p:cNvPr id="50" name="Google Shape;50;p7"/>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
        <p:nvSpPr>
          <p:cNvPr id="51" name="Google Shape;51;p7"/>
          <p:cNvSpPr txBox="1">
            <a:spLocks noGrp="1"/>
          </p:cNvSpPr>
          <p:nvPr>
            <p:ph type="subTitle" idx="1"/>
          </p:nvPr>
        </p:nvSpPr>
        <p:spPr>
          <a:xfrm>
            <a:off x="5363550" y="2724625"/>
            <a:ext cx="2956500" cy="1784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Quote">
  <p:cSld name="CUSTOM_28">
    <p:spTree>
      <p:nvGrpSpPr>
        <p:cNvPr id="1" name="Shape 52"/>
        <p:cNvGrpSpPr/>
        <p:nvPr/>
      </p:nvGrpSpPr>
      <p:grpSpPr>
        <a:xfrm>
          <a:off x="0" y="0"/>
          <a:ext cx="0" cy="0"/>
          <a:chOff x="0" y="0"/>
          <a:chExt cx="0" cy="0"/>
        </a:xfrm>
      </p:grpSpPr>
      <p:sp>
        <p:nvSpPr>
          <p:cNvPr id="53" name="Google Shape;53;p8"/>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8"/>
          <p:cNvSpPr txBox="1">
            <a:spLocks noGrp="1"/>
          </p:cNvSpPr>
          <p:nvPr>
            <p:ph type="subTitle" idx="2"/>
          </p:nvPr>
        </p:nvSpPr>
        <p:spPr>
          <a:xfrm>
            <a:off x="915175" y="4004575"/>
            <a:ext cx="1821000" cy="213000"/>
          </a:xfrm>
          <a:prstGeom prst="rect">
            <a:avLst/>
          </a:prstGeom>
        </p:spPr>
        <p:txBody>
          <a:bodyPr spcFirstLastPara="1" wrap="square" lIns="91425" tIns="91425" rIns="91425" bIns="91425" anchor="t" anchorCtr="0">
            <a:noAutofit/>
          </a:bodyPr>
          <a:lstStyle>
            <a:lvl1pPr lvl="0" rtl="0">
              <a:spcBef>
                <a:spcPts val="0"/>
              </a:spcBef>
              <a:spcAft>
                <a:spcPts val="0"/>
              </a:spcAft>
              <a:buNone/>
              <a:defRPr b="1">
                <a:latin typeface="Livvic"/>
                <a:ea typeface="Livvic"/>
                <a:cs typeface="Livvic"/>
                <a:sym typeface="Livvic"/>
              </a:defRPr>
            </a:lvl1pPr>
            <a:lvl2pPr lvl="1" rtl="0">
              <a:spcBef>
                <a:spcPts val="1600"/>
              </a:spcBef>
              <a:spcAft>
                <a:spcPts val="0"/>
              </a:spcAft>
              <a:buNone/>
              <a:defRPr b="1">
                <a:latin typeface="Livvic"/>
                <a:ea typeface="Livvic"/>
                <a:cs typeface="Livvic"/>
                <a:sym typeface="Livvic"/>
              </a:defRPr>
            </a:lvl2pPr>
            <a:lvl3pPr lvl="2" rtl="0">
              <a:spcBef>
                <a:spcPts val="1600"/>
              </a:spcBef>
              <a:spcAft>
                <a:spcPts val="0"/>
              </a:spcAft>
              <a:buNone/>
              <a:defRPr b="1">
                <a:latin typeface="Livvic"/>
                <a:ea typeface="Livvic"/>
                <a:cs typeface="Livvic"/>
                <a:sym typeface="Livvic"/>
              </a:defRPr>
            </a:lvl3pPr>
            <a:lvl4pPr lvl="3" rtl="0">
              <a:spcBef>
                <a:spcPts val="1600"/>
              </a:spcBef>
              <a:spcAft>
                <a:spcPts val="0"/>
              </a:spcAft>
              <a:buNone/>
              <a:defRPr b="1">
                <a:latin typeface="Livvic"/>
                <a:ea typeface="Livvic"/>
                <a:cs typeface="Livvic"/>
                <a:sym typeface="Livvic"/>
              </a:defRPr>
            </a:lvl4pPr>
            <a:lvl5pPr lvl="4" rtl="0">
              <a:spcBef>
                <a:spcPts val="1600"/>
              </a:spcBef>
              <a:spcAft>
                <a:spcPts val="0"/>
              </a:spcAft>
              <a:buNone/>
              <a:defRPr b="1">
                <a:latin typeface="Livvic"/>
                <a:ea typeface="Livvic"/>
                <a:cs typeface="Livvic"/>
                <a:sym typeface="Livvic"/>
              </a:defRPr>
            </a:lvl5pPr>
            <a:lvl6pPr lvl="5" rtl="0">
              <a:spcBef>
                <a:spcPts val="1600"/>
              </a:spcBef>
              <a:spcAft>
                <a:spcPts val="0"/>
              </a:spcAft>
              <a:buNone/>
              <a:defRPr b="1">
                <a:latin typeface="Livvic"/>
                <a:ea typeface="Livvic"/>
                <a:cs typeface="Livvic"/>
                <a:sym typeface="Livvic"/>
              </a:defRPr>
            </a:lvl6pPr>
            <a:lvl7pPr lvl="6" rtl="0">
              <a:spcBef>
                <a:spcPts val="1600"/>
              </a:spcBef>
              <a:spcAft>
                <a:spcPts val="0"/>
              </a:spcAft>
              <a:buNone/>
              <a:defRPr b="1">
                <a:latin typeface="Livvic"/>
                <a:ea typeface="Livvic"/>
                <a:cs typeface="Livvic"/>
                <a:sym typeface="Livvic"/>
              </a:defRPr>
            </a:lvl7pPr>
            <a:lvl8pPr lvl="7" rtl="0">
              <a:spcBef>
                <a:spcPts val="1600"/>
              </a:spcBef>
              <a:spcAft>
                <a:spcPts val="0"/>
              </a:spcAft>
              <a:buNone/>
              <a:defRPr b="1">
                <a:latin typeface="Livvic"/>
                <a:ea typeface="Livvic"/>
                <a:cs typeface="Livvic"/>
                <a:sym typeface="Livvic"/>
              </a:defRPr>
            </a:lvl8pPr>
            <a:lvl9pPr lvl="8" rtl="0">
              <a:spcBef>
                <a:spcPts val="1600"/>
              </a:spcBef>
              <a:spcAft>
                <a:spcPts val="1600"/>
              </a:spcAft>
              <a:buNone/>
              <a:defRPr b="1">
                <a:latin typeface="Livvic"/>
                <a:ea typeface="Livvic"/>
                <a:cs typeface="Livvic"/>
                <a:sym typeface="Livvic"/>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text 3">
  <p:cSld name="CUSTOM_16">
    <p:spTree>
      <p:nvGrpSpPr>
        <p:cNvPr id="1" name="Shape 55"/>
        <p:cNvGrpSpPr/>
        <p:nvPr/>
      </p:nvGrpSpPr>
      <p:grpSpPr>
        <a:xfrm>
          <a:off x="0" y="0"/>
          <a:ext cx="0" cy="0"/>
          <a:chOff x="0" y="0"/>
          <a:chExt cx="0" cy="0"/>
        </a:xfrm>
      </p:grpSpPr>
      <p:sp>
        <p:nvSpPr>
          <p:cNvPr id="56" name="Google Shape;56;p9"/>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000"/>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7" name="Google Shape;57;p9"/>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lvl1pPr lvl="0" algn="r" rtl="0">
              <a:spcBef>
                <a:spcPts val="0"/>
              </a:spcBef>
              <a:spcAft>
                <a:spcPts val="0"/>
              </a:spcAft>
              <a:buSzPts val="2800"/>
              <a:buNone/>
              <a:defRPr/>
            </a:lvl1pPr>
            <a:lvl2pPr lvl="1" algn="r" rtl="0">
              <a:spcBef>
                <a:spcPts val="0"/>
              </a:spcBef>
              <a:spcAft>
                <a:spcPts val="0"/>
              </a:spcAft>
              <a:buClr>
                <a:srgbClr val="000000"/>
              </a:buClr>
              <a:buSzPts val="1600"/>
              <a:buNone/>
              <a:defRPr sz="1600">
                <a:solidFill>
                  <a:srgbClr val="000000"/>
                </a:solidFill>
              </a:defRPr>
            </a:lvl2pPr>
            <a:lvl3pPr lvl="2" algn="r" rtl="0">
              <a:spcBef>
                <a:spcPts val="0"/>
              </a:spcBef>
              <a:spcAft>
                <a:spcPts val="0"/>
              </a:spcAft>
              <a:buClr>
                <a:srgbClr val="000000"/>
              </a:buClr>
              <a:buSzPts val="1600"/>
              <a:buNone/>
              <a:defRPr sz="1600">
                <a:solidFill>
                  <a:srgbClr val="000000"/>
                </a:solidFill>
              </a:defRPr>
            </a:lvl3pPr>
            <a:lvl4pPr lvl="3" algn="r" rtl="0">
              <a:spcBef>
                <a:spcPts val="0"/>
              </a:spcBef>
              <a:spcAft>
                <a:spcPts val="0"/>
              </a:spcAft>
              <a:buClr>
                <a:srgbClr val="000000"/>
              </a:buClr>
              <a:buSzPts val="1600"/>
              <a:buNone/>
              <a:defRPr sz="1600">
                <a:solidFill>
                  <a:srgbClr val="000000"/>
                </a:solidFill>
              </a:defRPr>
            </a:lvl4pPr>
            <a:lvl5pPr lvl="4" algn="r" rtl="0">
              <a:spcBef>
                <a:spcPts val="0"/>
              </a:spcBef>
              <a:spcAft>
                <a:spcPts val="0"/>
              </a:spcAft>
              <a:buClr>
                <a:srgbClr val="000000"/>
              </a:buClr>
              <a:buSzPts val="1600"/>
              <a:buNone/>
              <a:defRPr sz="1600">
                <a:solidFill>
                  <a:srgbClr val="000000"/>
                </a:solidFill>
              </a:defRPr>
            </a:lvl5pPr>
            <a:lvl6pPr lvl="5" algn="r" rtl="0">
              <a:spcBef>
                <a:spcPts val="0"/>
              </a:spcBef>
              <a:spcAft>
                <a:spcPts val="0"/>
              </a:spcAft>
              <a:buClr>
                <a:srgbClr val="000000"/>
              </a:buClr>
              <a:buSzPts val="1600"/>
              <a:buNone/>
              <a:defRPr sz="1600">
                <a:solidFill>
                  <a:srgbClr val="000000"/>
                </a:solidFill>
              </a:defRPr>
            </a:lvl6pPr>
            <a:lvl7pPr lvl="6" algn="r" rtl="0">
              <a:spcBef>
                <a:spcPts val="0"/>
              </a:spcBef>
              <a:spcAft>
                <a:spcPts val="0"/>
              </a:spcAft>
              <a:buClr>
                <a:srgbClr val="000000"/>
              </a:buClr>
              <a:buSzPts val="1600"/>
              <a:buNone/>
              <a:defRPr sz="1600">
                <a:solidFill>
                  <a:srgbClr val="000000"/>
                </a:solidFill>
              </a:defRPr>
            </a:lvl7pPr>
            <a:lvl8pPr lvl="7" algn="r" rtl="0">
              <a:spcBef>
                <a:spcPts val="0"/>
              </a:spcBef>
              <a:spcAft>
                <a:spcPts val="0"/>
              </a:spcAft>
              <a:buClr>
                <a:srgbClr val="000000"/>
              </a:buClr>
              <a:buSzPts val="1600"/>
              <a:buNone/>
              <a:defRPr sz="1600">
                <a:solidFill>
                  <a:srgbClr val="000000"/>
                </a:solidFill>
              </a:defRPr>
            </a:lvl8pPr>
            <a:lvl9pPr lvl="8" algn="r" rtl="0">
              <a:spcBef>
                <a:spcPts val="0"/>
              </a:spcBef>
              <a:spcAft>
                <a:spcPts val="0"/>
              </a:spcAft>
              <a:buClr>
                <a:srgbClr val="000000"/>
              </a:buClr>
              <a:buSzPts val="1600"/>
              <a:buNone/>
              <a:defRPr sz="1600">
                <a:solidFill>
                  <a:srgbClr val="000000"/>
                </a:solidFil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title">
  <p:cSld name="CUSTOM_35">
    <p:spTree>
      <p:nvGrpSpPr>
        <p:cNvPr id="1" name="Shape 61"/>
        <p:cNvGrpSpPr/>
        <p:nvPr/>
      </p:nvGrpSpPr>
      <p:grpSpPr>
        <a:xfrm>
          <a:off x="0" y="0"/>
          <a:ext cx="0" cy="0"/>
          <a:chOff x="0" y="0"/>
          <a:chExt cx="0" cy="0"/>
        </a:xfrm>
      </p:grpSpPr>
      <p:sp>
        <p:nvSpPr>
          <p:cNvPr id="62" name="Google Shape;62;p11"/>
          <p:cNvSpPr txBox="1">
            <a:spLocks noGrp="1"/>
          </p:cNvSpPr>
          <p:nvPr>
            <p:ph type="title"/>
          </p:nvPr>
        </p:nvSpPr>
        <p:spPr>
          <a:xfrm>
            <a:off x="3200250" y="1742750"/>
            <a:ext cx="2743200" cy="572700"/>
          </a:xfrm>
          <a:prstGeom prst="rect">
            <a:avLst/>
          </a:prstGeom>
        </p:spPr>
        <p:txBody>
          <a:bodyPr spcFirstLastPara="1" wrap="square" lIns="91425" tIns="91425" rIns="91425" bIns="91425" anchor="t" anchorCtr="0">
            <a:noAutofit/>
          </a:bodyPr>
          <a:lstStyle>
            <a:lvl1pPr lvl="0" algn="ctr">
              <a:spcBef>
                <a:spcPts val="0"/>
              </a:spcBef>
              <a:spcAft>
                <a:spcPts val="0"/>
              </a:spcAft>
              <a:buNone/>
              <a:defRPr sz="3600"/>
            </a:lvl1pPr>
            <a:lvl2pPr lvl="1" algn="ctr">
              <a:spcBef>
                <a:spcPts val="0"/>
              </a:spcBef>
              <a:spcAft>
                <a:spcPts val="0"/>
              </a:spcAft>
              <a:buNone/>
              <a:defRPr sz="3600">
                <a:latin typeface="Catamaran Thin"/>
                <a:ea typeface="Catamaran Thin"/>
                <a:cs typeface="Catamaran Thin"/>
                <a:sym typeface="Catamaran Thin"/>
              </a:defRPr>
            </a:lvl2pPr>
            <a:lvl3pPr lvl="2" algn="ctr">
              <a:spcBef>
                <a:spcPts val="0"/>
              </a:spcBef>
              <a:spcAft>
                <a:spcPts val="0"/>
              </a:spcAft>
              <a:buNone/>
              <a:defRPr sz="3600">
                <a:latin typeface="Catamaran Thin"/>
                <a:ea typeface="Catamaran Thin"/>
                <a:cs typeface="Catamaran Thin"/>
                <a:sym typeface="Catamaran Thin"/>
              </a:defRPr>
            </a:lvl3pPr>
            <a:lvl4pPr lvl="3" algn="ctr">
              <a:spcBef>
                <a:spcPts val="0"/>
              </a:spcBef>
              <a:spcAft>
                <a:spcPts val="0"/>
              </a:spcAft>
              <a:buNone/>
              <a:defRPr sz="3600">
                <a:latin typeface="Catamaran Thin"/>
                <a:ea typeface="Catamaran Thin"/>
                <a:cs typeface="Catamaran Thin"/>
                <a:sym typeface="Catamaran Thin"/>
              </a:defRPr>
            </a:lvl4pPr>
            <a:lvl5pPr lvl="4" algn="ctr">
              <a:spcBef>
                <a:spcPts val="0"/>
              </a:spcBef>
              <a:spcAft>
                <a:spcPts val="0"/>
              </a:spcAft>
              <a:buNone/>
              <a:defRPr sz="3600">
                <a:latin typeface="Catamaran Thin"/>
                <a:ea typeface="Catamaran Thin"/>
                <a:cs typeface="Catamaran Thin"/>
                <a:sym typeface="Catamaran Thin"/>
              </a:defRPr>
            </a:lvl5pPr>
            <a:lvl6pPr lvl="5" algn="ctr">
              <a:spcBef>
                <a:spcPts val="0"/>
              </a:spcBef>
              <a:spcAft>
                <a:spcPts val="0"/>
              </a:spcAft>
              <a:buNone/>
              <a:defRPr sz="3600">
                <a:latin typeface="Catamaran Thin"/>
                <a:ea typeface="Catamaran Thin"/>
                <a:cs typeface="Catamaran Thin"/>
                <a:sym typeface="Catamaran Thin"/>
              </a:defRPr>
            </a:lvl6pPr>
            <a:lvl7pPr lvl="6" algn="ctr">
              <a:spcBef>
                <a:spcPts val="0"/>
              </a:spcBef>
              <a:spcAft>
                <a:spcPts val="0"/>
              </a:spcAft>
              <a:buNone/>
              <a:defRPr sz="3600">
                <a:latin typeface="Catamaran Thin"/>
                <a:ea typeface="Catamaran Thin"/>
                <a:cs typeface="Catamaran Thin"/>
                <a:sym typeface="Catamaran Thin"/>
              </a:defRPr>
            </a:lvl7pPr>
            <a:lvl8pPr lvl="7" algn="ctr">
              <a:spcBef>
                <a:spcPts val="0"/>
              </a:spcBef>
              <a:spcAft>
                <a:spcPts val="0"/>
              </a:spcAft>
              <a:buNone/>
              <a:defRPr sz="3600">
                <a:latin typeface="Catamaran Thin"/>
                <a:ea typeface="Catamaran Thin"/>
                <a:cs typeface="Catamaran Thin"/>
                <a:sym typeface="Catamaran Thin"/>
              </a:defRPr>
            </a:lvl8pPr>
            <a:lvl9pPr lvl="8" algn="ctr">
              <a:spcBef>
                <a:spcPts val="0"/>
              </a:spcBef>
              <a:spcAft>
                <a:spcPts val="0"/>
              </a:spcAft>
              <a:buNone/>
              <a:defRPr sz="3600">
                <a:latin typeface="Catamaran Thin"/>
                <a:ea typeface="Catamaran Thin"/>
                <a:cs typeface="Catamaran Thin"/>
                <a:sym typeface="Catamaran Thin"/>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ix columns">
  <p:cSld name="CUSTOM_30">
    <p:spTree>
      <p:nvGrpSpPr>
        <p:cNvPr id="1" name="Shape 66"/>
        <p:cNvGrpSpPr/>
        <p:nvPr/>
      </p:nvGrpSpPr>
      <p:grpSpPr>
        <a:xfrm>
          <a:off x="0" y="0"/>
          <a:ext cx="0" cy="0"/>
          <a:chOff x="0" y="0"/>
          <a:chExt cx="0" cy="0"/>
        </a:xfrm>
      </p:grpSpPr>
      <p:sp>
        <p:nvSpPr>
          <p:cNvPr id="67" name="Google Shape;67;p13"/>
          <p:cNvSpPr txBox="1">
            <a:spLocks noGrp="1"/>
          </p:cNvSpPr>
          <p:nvPr>
            <p:ph type="ctrTitle"/>
          </p:nvPr>
        </p:nvSpPr>
        <p:spPr>
          <a:xfrm>
            <a:off x="656422" y="13944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68" name="Google Shape;68;p13"/>
          <p:cNvSpPr txBox="1">
            <a:spLocks noGrp="1"/>
          </p:cNvSpPr>
          <p:nvPr>
            <p:ph type="subTitle" idx="1"/>
          </p:nvPr>
        </p:nvSpPr>
        <p:spPr>
          <a:xfrm>
            <a:off x="656425" y="18867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69" name="Google Shape;69;p13"/>
          <p:cNvSpPr txBox="1">
            <a:spLocks noGrp="1"/>
          </p:cNvSpPr>
          <p:nvPr>
            <p:ph type="ctrTitle" idx="2"/>
          </p:nvPr>
        </p:nvSpPr>
        <p:spPr>
          <a:xfrm>
            <a:off x="2650710" y="13944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0" name="Google Shape;70;p13"/>
          <p:cNvSpPr txBox="1">
            <a:spLocks noGrp="1"/>
          </p:cNvSpPr>
          <p:nvPr>
            <p:ph type="subTitle" idx="3"/>
          </p:nvPr>
        </p:nvSpPr>
        <p:spPr>
          <a:xfrm>
            <a:off x="2610700" y="18867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1" name="Google Shape;71;p13"/>
          <p:cNvSpPr txBox="1">
            <a:spLocks noGrp="1"/>
          </p:cNvSpPr>
          <p:nvPr>
            <p:ph type="ctrTitle" idx="4"/>
          </p:nvPr>
        </p:nvSpPr>
        <p:spPr>
          <a:xfrm>
            <a:off x="4638106" y="13944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2" name="Google Shape;72;p13"/>
          <p:cNvSpPr txBox="1">
            <a:spLocks noGrp="1"/>
          </p:cNvSpPr>
          <p:nvPr>
            <p:ph type="subTitle" idx="5"/>
          </p:nvPr>
        </p:nvSpPr>
        <p:spPr>
          <a:xfrm>
            <a:off x="4878076" y="18867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
        <p:nvSpPr>
          <p:cNvPr id="73" name="Google Shape;73;p13"/>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74" name="Google Shape;74;p13"/>
          <p:cNvSpPr txBox="1">
            <a:spLocks noGrp="1"/>
          </p:cNvSpPr>
          <p:nvPr>
            <p:ph type="ctrTitle" idx="7"/>
          </p:nvPr>
        </p:nvSpPr>
        <p:spPr>
          <a:xfrm>
            <a:off x="656422" y="3367816"/>
            <a:ext cx="1881300" cy="6447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a:endParaRPr/>
          </a:p>
        </p:txBody>
      </p:sp>
      <p:sp>
        <p:nvSpPr>
          <p:cNvPr id="75" name="Google Shape;75;p13"/>
          <p:cNvSpPr txBox="1">
            <a:spLocks noGrp="1"/>
          </p:cNvSpPr>
          <p:nvPr>
            <p:ph type="subTitle" idx="8"/>
          </p:nvPr>
        </p:nvSpPr>
        <p:spPr>
          <a:xfrm>
            <a:off x="656425" y="3860125"/>
            <a:ext cx="1563900" cy="1112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1000"/>
              <a:buNone/>
              <a:defRPr sz="1000"/>
            </a:lvl2pPr>
            <a:lvl3pPr lvl="2" rtl="0">
              <a:lnSpc>
                <a:spcPct val="100000"/>
              </a:lnSpc>
              <a:spcBef>
                <a:spcPts val="0"/>
              </a:spcBef>
              <a:spcAft>
                <a:spcPts val="0"/>
              </a:spcAft>
              <a:buSzPts val="1000"/>
              <a:buNone/>
              <a:defRPr sz="1000"/>
            </a:lvl3pPr>
            <a:lvl4pPr lvl="3" rtl="0">
              <a:lnSpc>
                <a:spcPct val="100000"/>
              </a:lnSpc>
              <a:spcBef>
                <a:spcPts val="0"/>
              </a:spcBef>
              <a:spcAft>
                <a:spcPts val="0"/>
              </a:spcAft>
              <a:buSzPts val="1000"/>
              <a:buNone/>
              <a:defRPr sz="1000"/>
            </a:lvl4pPr>
            <a:lvl5pPr lvl="4" rtl="0">
              <a:lnSpc>
                <a:spcPct val="100000"/>
              </a:lnSpc>
              <a:spcBef>
                <a:spcPts val="0"/>
              </a:spcBef>
              <a:spcAft>
                <a:spcPts val="0"/>
              </a:spcAft>
              <a:buSzPts val="1000"/>
              <a:buNone/>
              <a:defRPr sz="1000"/>
            </a:lvl5pPr>
            <a:lvl6pPr lvl="5" rtl="0">
              <a:lnSpc>
                <a:spcPct val="100000"/>
              </a:lnSpc>
              <a:spcBef>
                <a:spcPts val="0"/>
              </a:spcBef>
              <a:spcAft>
                <a:spcPts val="0"/>
              </a:spcAft>
              <a:buSzPts val="1000"/>
              <a:buNone/>
              <a:defRPr sz="1000"/>
            </a:lvl6pPr>
            <a:lvl7pPr lvl="6" rtl="0">
              <a:lnSpc>
                <a:spcPct val="100000"/>
              </a:lnSpc>
              <a:spcBef>
                <a:spcPts val="0"/>
              </a:spcBef>
              <a:spcAft>
                <a:spcPts val="0"/>
              </a:spcAft>
              <a:buSzPts val="1000"/>
              <a:buNone/>
              <a:defRPr sz="1000"/>
            </a:lvl7pPr>
            <a:lvl8pPr lvl="7" rtl="0">
              <a:lnSpc>
                <a:spcPct val="100000"/>
              </a:lnSpc>
              <a:spcBef>
                <a:spcPts val="0"/>
              </a:spcBef>
              <a:spcAft>
                <a:spcPts val="0"/>
              </a:spcAft>
              <a:buSzPts val="1000"/>
              <a:buNone/>
              <a:defRPr sz="1000"/>
            </a:lvl8pPr>
            <a:lvl9pPr lvl="8" rtl="0">
              <a:lnSpc>
                <a:spcPct val="100000"/>
              </a:lnSpc>
              <a:spcBef>
                <a:spcPts val="0"/>
              </a:spcBef>
              <a:spcAft>
                <a:spcPts val="0"/>
              </a:spcAft>
              <a:buSzPts val="1000"/>
              <a:buNone/>
              <a:defRPr sz="1000"/>
            </a:lvl9pPr>
          </a:lstStyle>
          <a:p>
            <a:endParaRPr/>
          </a:p>
        </p:txBody>
      </p:sp>
      <p:sp>
        <p:nvSpPr>
          <p:cNvPr id="76" name="Google Shape;76;p13"/>
          <p:cNvSpPr txBox="1">
            <a:spLocks noGrp="1"/>
          </p:cNvSpPr>
          <p:nvPr>
            <p:ph type="ctrTitle" idx="9"/>
          </p:nvPr>
        </p:nvSpPr>
        <p:spPr>
          <a:xfrm>
            <a:off x="2650710" y="3367816"/>
            <a:ext cx="1881300" cy="644700"/>
          </a:xfrm>
          <a:prstGeom prst="rect">
            <a:avLst/>
          </a:prstGeom>
          <a:ln>
            <a:noFill/>
          </a:ln>
        </p:spPr>
        <p:txBody>
          <a:bodyPr spcFirstLastPara="1" wrap="square" lIns="91425" tIns="91425" rIns="91425" bIns="91425" anchor="b" anchorCtr="0">
            <a:noAutofit/>
          </a:bodyPr>
          <a:lstStyle>
            <a:lvl1pPr lvl="0" algn="ctr" rtl="0">
              <a:spcBef>
                <a:spcPts val="0"/>
              </a:spcBef>
              <a:spcAft>
                <a:spcPts val="0"/>
              </a:spcAft>
              <a:buSzPts val="1800"/>
              <a:buNone/>
              <a:defRPr sz="1800"/>
            </a:lvl1pPr>
            <a:lvl2pPr lvl="1" algn="ctr" rtl="0">
              <a:spcBef>
                <a:spcPts val="0"/>
              </a:spcBef>
              <a:spcAft>
                <a:spcPts val="0"/>
              </a:spcAft>
              <a:buSzPts val="1800"/>
              <a:buNone/>
              <a:defRPr sz="1800"/>
            </a:lvl2pPr>
            <a:lvl3pPr lvl="2" algn="ctr" rtl="0">
              <a:spcBef>
                <a:spcPts val="0"/>
              </a:spcBef>
              <a:spcAft>
                <a:spcPts val="0"/>
              </a:spcAft>
              <a:buSzPts val="1800"/>
              <a:buNone/>
              <a:defRPr sz="1800"/>
            </a:lvl3pPr>
            <a:lvl4pPr lvl="3" algn="ctr" rtl="0">
              <a:spcBef>
                <a:spcPts val="0"/>
              </a:spcBef>
              <a:spcAft>
                <a:spcPts val="0"/>
              </a:spcAft>
              <a:buSzPts val="1800"/>
              <a:buNone/>
              <a:defRPr sz="1800"/>
            </a:lvl4pPr>
            <a:lvl5pPr lvl="4" algn="ctr" rtl="0">
              <a:spcBef>
                <a:spcPts val="0"/>
              </a:spcBef>
              <a:spcAft>
                <a:spcPts val="0"/>
              </a:spcAft>
              <a:buSzPts val="1800"/>
              <a:buNone/>
              <a:defRPr sz="1800"/>
            </a:lvl5pPr>
            <a:lvl6pPr lvl="5" algn="ctr" rtl="0">
              <a:spcBef>
                <a:spcPts val="0"/>
              </a:spcBef>
              <a:spcAft>
                <a:spcPts val="0"/>
              </a:spcAft>
              <a:buSzPts val="1800"/>
              <a:buNone/>
              <a:defRPr sz="1800"/>
            </a:lvl6pPr>
            <a:lvl7pPr lvl="6" algn="ctr" rtl="0">
              <a:spcBef>
                <a:spcPts val="0"/>
              </a:spcBef>
              <a:spcAft>
                <a:spcPts val="0"/>
              </a:spcAft>
              <a:buSzPts val="1800"/>
              <a:buNone/>
              <a:defRPr sz="1800"/>
            </a:lvl7pPr>
            <a:lvl8pPr lvl="7" algn="ctr" rtl="0">
              <a:spcBef>
                <a:spcPts val="0"/>
              </a:spcBef>
              <a:spcAft>
                <a:spcPts val="0"/>
              </a:spcAft>
              <a:buSzPts val="1800"/>
              <a:buNone/>
              <a:defRPr sz="1800"/>
            </a:lvl8pPr>
            <a:lvl9pPr lvl="8" algn="ctr" rtl="0">
              <a:spcBef>
                <a:spcPts val="0"/>
              </a:spcBef>
              <a:spcAft>
                <a:spcPts val="0"/>
              </a:spcAft>
              <a:buSzPts val="1800"/>
              <a:buNone/>
              <a:defRPr sz="1800"/>
            </a:lvl9pPr>
          </a:lstStyle>
          <a:p>
            <a:endParaRPr/>
          </a:p>
        </p:txBody>
      </p:sp>
      <p:sp>
        <p:nvSpPr>
          <p:cNvPr id="77" name="Google Shape;77;p13"/>
          <p:cNvSpPr txBox="1">
            <a:spLocks noGrp="1"/>
          </p:cNvSpPr>
          <p:nvPr>
            <p:ph type="subTitle" idx="13"/>
          </p:nvPr>
        </p:nvSpPr>
        <p:spPr>
          <a:xfrm>
            <a:off x="2610700" y="3860125"/>
            <a:ext cx="1961400" cy="1112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000"/>
              <a:buNone/>
              <a:defRPr sz="1000"/>
            </a:lvl1pPr>
            <a:lvl2pPr lvl="1" algn="ctr" rtl="0">
              <a:lnSpc>
                <a:spcPct val="100000"/>
              </a:lnSpc>
              <a:spcBef>
                <a:spcPts val="0"/>
              </a:spcBef>
              <a:spcAft>
                <a:spcPts val="0"/>
              </a:spcAft>
              <a:buSzPts val="1000"/>
              <a:buNone/>
              <a:defRPr sz="1000"/>
            </a:lvl2pPr>
            <a:lvl3pPr lvl="2" algn="ctr" rtl="0">
              <a:lnSpc>
                <a:spcPct val="100000"/>
              </a:lnSpc>
              <a:spcBef>
                <a:spcPts val="0"/>
              </a:spcBef>
              <a:spcAft>
                <a:spcPts val="0"/>
              </a:spcAft>
              <a:buSzPts val="1000"/>
              <a:buNone/>
              <a:defRPr sz="1000"/>
            </a:lvl3pPr>
            <a:lvl4pPr lvl="3" algn="ctr" rtl="0">
              <a:lnSpc>
                <a:spcPct val="100000"/>
              </a:lnSpc>
              <a:spcBef>
                <a:spcPts val="0"/>
              </a:spcBef>
              <a:spcAft>
                <a:spcPts val="0"/>
              </a:spcAft>
              <a:buSzPts val="1000"/>
              <a:buNone/>
              <a:defRPr sz="1000"/>
            </a:lvl4pPr>
            <a:lvl5pPr lvl="4" algn="ctr" rtl="0">
              <a:lnSpc>
                <a:spcPct val="100000"/>
              </a:lnSpc>
              <a:spcBef>
                <a:spcPts val="0"/>
              </a:spcBef>
              <a:spcAft>
                <a:spcPts val="0"/>
              </a:spcAft>
              <a:buSzPts val="1000"/>
              <a:buNone/>
              <a:defRPr sz="1000"/>
            </a:lvl5pPr>
            <a:lvl6pPr lvl="5" algn="ctr" rtl="0">
              <a:lnSpc>
                <a:spcPct val="100000"/>
              </a:lnSpc>
              <a:spcBef>
                <a:spcPts val="0"/>
              </a:spcBef>
              <a:spcAft>
                <a:spcPts val="0"/>
              </a:spcAft>
              <a:buSzPts val="1000"/>
              <a:buNone/>
              <a:defRPr sz="1000"/>
            </a:lvl6pPr>
            <a:lvl7pPr lvl="6" algn="ctr" rtl="0">
              <a:lnSpc>
                <a:spcPct val="100000"/>
              </a:lnSpc>
              <a:spcBef>
                <a:spcPts val="0"/>
              </a:spcBef>
              <a:spcAft>
                <a:spcPts val="0"/>
              </a:spcAft>
              <a:buSzPts val="1000"/>
              <a:buNone/>
              <a:defRPr sz="1000"/>
            </a:lvl7pPr>
            <a:lvl8pPr lvl="7" algn="ctr" rtl="0">
              <a:lnSpc>
                <a:spcPct val="100000"/>
              </a:lnSpc>
              <a:spcBef>
                <a:spcPts val="0"/>
              </a:spcBef>
              <a:spcAft>
                <a:spcPts val="0"/>
              </a:spcAft>
              <a:buSzPts val="1000"/>
              <a:buNone/>
              <a:defRPr sz="1000"/>
            </a:lvl8pPr>
            <a:lvl9pPr lvl="8" algn="ctr" rtl="0">
              <a:lnSpc>
                <a:spcPct val="100000"/>
              </a:lnSpc>
              <a:spcBef>
                <a:spcPts val="0"/>
              </a:spcBef>
              <a:spcAft>
                <a:spcPts val="0"/>
              </a:spcAft>
              <a:buSzPts val="1000"/>
              <a:buNone/>
              <a:defRPr sz="1000"/>
            </a:lvl9pPr>
          </a:lstStyle>
          <a:p>
            <a:endParaRPr/>
          </a:p>
        </p:txBody>
      </p:sp>
      <p:sp>
        <p:nvSpPr>
          <p:cNvPr id="78" name="Google Shape;78;p13"/>
          <p:cNvSpPr txBox="1">
            <a:spLocks noGrp="1"/>
          </p:cNvSpPr>
          <p:nvPr>
            <p:ph type="ctrTitle" idx="14"/>
          </p:nvPr>
        </p:nvSpPr>
        <p:spPr>
          <a:xfrm>
            <a:off x="4638106" y="3367816"/>
            <a:ext cx="1881300" cy="644700"/>
          </a:xfrm>
          <a:prstGeom prst="rect">
            <a:avLst/>
          </a:prstGeom>
          <a:ln>
            <a:noFill/>
          </a:ln>
        </p:spPr>
        <p:txBody>
          <a:bodyPr spcFirstLastPara="1" wrap="square" lIns="91425" tIns="91425" rIns="91425" bIns="91425" anchor="b" anchorCtr="0">
            <a:noAutofit/>
          </a:bodyPr>
          <a:lstStyle>
            <a:lvl1pPr lvl="0" algn="r" rtl="0">
              <a:spcBef>
                <a:spcPts val="0"/>
              </a:spcBef>
              <a:spcAft>
                <a:spcPts val="0"/>
              </a:spcAft>
              <a:buSzPts val="1800"/>
              <a:buNone/>
              <a:defRPr sz="1800"/>
            </a:lvl1pPr>
            <a:lvl2pPr lvl="1" algn="r" rtl="0">
              <a:spcBef>
                <a:spcPts val="0"/>
              </a:spcBef>
              <a:spcAft>
                <a:spcPts val="0"/>
              </a:spcAft>
              <a:buSzPts val="1800"/>
              <a:buNone/>
              <a:defRPr sz="1800"/>
            </a:lvl2pPr>
            <a:lvl3pPr lvl="2" algn="r" rtl="0">
              <a:spcBef>
                <a:spcPts val="0"/>
              </a:spcBef>
              <a:spcAft>
                <a:spcPts val="0"/>
              </a:spcAft>
              <a:buSzPts val="1800"/>
              <a:buNone/>
              <a:defRPr sz="1800"/>
            </a:lvl3pPr>
            <a:lvl4pPr lvl="3" algn="r" rtl="0">
              <a:spcBef>
                <a:spcPts val="0"/>
              </a:spcBef>
              <a:spcAft>
                <a:spcPts val="0"/>
              </a:spcAft>
              <a:buSzPts val="1800"/>
              <a:buNone/>
              <a:defRPr sz="1800"/>
            </a:lvl4pPr>
            <a:lvl5pPr lvl="4" algn="r" rtl="0">
              <a:spcBef>
                <a:spcPts val="0"/>
              </a:spcBef>
              <a:spcAft>
                <a:spcPts val="0"/>
              </a:spcAft>
              <a:buSzPts val="1800"/>
              <a:buNone/>
              <a:defRPr sz="1800"/>
            </a:lvl5pPr>
            <a:lvl6pPr lvl="5" algn="r" rtl="0">
              <a:spcBef>
                <a:spcPts val="0"/>
              </a:spcBef>
              <a:spcAft>
                <a:spcPts val="0"/>
              </a:spcAft>
              <a:buSzPts val="1800"/>
              <a:buNone/>
              <a:defRPr sz="1800"/>
            </a:lvl6pPr>
            <a:lvl7pPr lvl="6" algn="r" rtl="0">
              <a:spcBef>
                <a:spcPts val="0"/>
              </a:spcBef>
              <a:spcAft>
                <a:spcPts val="0"/>
              </a:spcAft>
              <a:buSzPts val="1800"/>
              <a:buNone/>
              <a:defRPr sz="1800"/>
            </a:lvl7pPr>
            <a:lvl8pPr lvl="7" algn="r" rtl="0">
              <a:spcBef>
                <a:spcPts val="0"/>
              </a:spcBef>
              <a:spcAft>
                <a:spcPts val="0"/>
              </a:spcAft>
              <a:buSzPts val="1800"/>
              <a:buNone/>
              <a:defRPr sz="1800"/>
            </a:lvl8pPr>
            <a:lvl9pPr lvl="8" algn="r" rtl="0">
              <a:spcBef>
                <a:spcPts val="0"/>
              </a:spcBef>
              <a:spcAft>
                <a:spcPts val="0"/>
              </a:spcAft>
              <a:buSzPts val="1800"/>
              <a:buNone/>
              <a:defRPr sz="1800"/>
            </a:lvl9pPr>
          </a:lstStyle>
          <a:p>
            <a:endParaRPr/>
          </a:p>
        </p:txBody>
      </p:sp>
      <p:sp>
        <p:nvSpPr>
          <p:cNvPr id="79" name="Google Shape;79;p13"/>
          <p:cNvSpPr txBox="1">
            <a:spLocks noGrp="1"/>
          </p:cNvSpPr>
          <p:nvPr>
            <p:ph type="subTitle" idx="15"/>
          </p:nvPr>
        </p:nvSpPr>
        <p:spPr>
          <a:xfrm>
            <a:off x="4878076" y="3860125"/>
            <a:ext cx="1648200" cy="11124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000"/>
              <a:buNone/>
              <a:defRPr sz="1000"/>
            </a:lvl1pPr>
            <a:lvl2pPr lvl="1" algn="r" rtl="0">
              <a:lnSpc>
                <a:spcPct val="100000"/>
              </a:lnSpc>
              <a:spcBef>
                <a:spcPts val="0"/>
              </a:spcBef>
              <a:spcAft>
                <a:spcPts val="0"/>
              </a:spcAft>
              <a:buSzPts val="1000"/>
              <a:buNone/>
              <a:defRPr sz="1000"/>
            </a:lvl2pPr>
            <a:lvl3pPr lvl="2" algn="r" rtl="0">
              <a:lnSpc>
                <a:spcPct val="100000"/>
              </a:lnSpc>
              <a:spcBef>
                <a:spcPts val="0"/>
              </a:spcBef>
              <a:spcAft>
                <a:spcPts val="0"/>
              </a:spcAft>
              <a:buSzPts val="1000"/>
              <a:buNone/>
              <a:defRPr sz="1000"/>
            </a:lvl3pPr>
            <a:lvl4pPr lvl="3" algn="r" rtl="0">
              <a:lnSpc>
                <a:spcPct val="100000"/>
              </a:lnSpc>
              <a:spcBef>
                <a:spcPts val="0"/>
              </a:spcBef>
              <a:spcAft>
                <a:spcPts val="0"/>
              </a:spcAft>
              <a:buSzPts val="1000"/>
              <a:buNone/>
              <a:defRPr sz="1000"/>
            </a:lvl4pPr>
            <a:lvl5pPr lvl="4" algn="r" rtl="0">
              <a:lnSpc>
                <a:spcPct val="100000"/>
              </a:lnSpc>
              <a:spcBef>
                <a:spcPts val="0"/>
              </a:spcBef>
              <a:spcAft>
                <a:spcPts val="0"/>
              </a:spcAft>
              <a:buSzPts val="1000"/>
              <a:buNone/>
              <a:defRPr sz="1000"/>
            </a:lvl5pPr>
            <a:lvl6pPr lvl="5" algn="r" rtl="0">
              <a:lnSpc>
                <a:spcPct val="100000"/>
              </a:lnSpc>
              <a:spcBef>
                <a:spcPts val="0"/>
              </a:spcBef>
              <a:spcAft>
                <a:spcPts val="0"/>
              </a:spcAft>
              <a:buSzPts val="1000"/>
              <a:buNone/>
              <a:defRPr sz="1000"/>
            </a:lvl6pPr>
            <a:lvl7pPr lvl="6" algn="r" rtl="0">
              <a:lnSpc>
                <a:spcPct val="100000"/>
              </a:lnSpc>
              <a:spcBef>
                <a:spcPts val="0"/>
              </a:spcBef>
              <a:spcAft>
                <a:spcPts val="0"/>
              </a:spcAft>
              <a:buSzPts val="1000"/>
              <a:buNone/>
              <a:defRPr sz="1000"/>
            </a:lvl7pPr>
            <a:lvl8pPr lvl="7" algn="r" rtl="0">
              <a:lnSpc>
                <a:spcPct val="100000"/>
              </a:lnSpc>
              <a:spcBef>
                <a:spcPts val="0"/>
              </a:spcBef>
              <a:spcAft>
                <a:spcPts val="0"/>
              </a:spcAft>
              <a:buSzPts val="1000"/>
              <a:buNone/>
              <a:defRPr sz="1000"/>
            </a:lvl8pPr>
            <a:lvl9pPr lvl="8" algn="r" rtl="0">
              <a:lnSpc>
                <a:spcPct val="100000"/>
              </a:lnSpc>
              <a:spcBef>
                <a:spcPts val="0"/>
              </a:spcBef>
              <a:spcAft>
                <a:spcPts val="0"/>
              </a:spcAft>
              <a:buSzPts val="1000"/>
              <a:buNone/>
              <a:defRPr sz="10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 design">
  <p:cSld name="CUSTOM_31">
    <p:spTree>
      <p:nvGrpSpPr>
        <p:cNvPr id="1" name="Shape 80"/>
        <p:cNvGrpSpPr/>
        <p:nvPr/>
      </p:nvGrpSpPr>
      <p:grpSpPr>
        <a:xfrm>
          <a:off x="0" y="0"/>
          <a:ext cx="0" cy="0"/>
          <a:chOff x="0" y="0"/>
          <a:chExt cx="0" cy="0"/>
        </a:xfrm>
      </p:grpSpPr>
      <p:sp>
        <p:nvSpPr>
          <p:cNvPr id="81" name="Google Shape;81;p14"/>
          <p:cNvSpPr txBox="1">
            <a:spLocks noGrp="1"/>
          </p:cNvSpPr>
          <p:nvPr>
            <p:ph type="ctrTitle"/>
          </p:nvPr>
        </p:nvSpPr>
        <p:spPr>
          <a:xfrm rot="5400000">
            <a:off x="6603595" y="1930225"/>
            <a:ext cx="3481200" cy="4875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None/>
              <a:defRPr sz="24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1pPr>
            <a:lvl2pPr lvl="1"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2pPr>
            <a:lvl3pPr lvl="2"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3pPr>
            <a:lvl4pPr lvl="3"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4pPr>
            <a:lvl5pPr lvl="4"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5pPr>
            <a:lvl6pPr lvl="5"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6pPr>
            <a:lvl7pPr lvl="6"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7pPr>
            <a:lvl8pPr lvl="7"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8pPr>
            <a:lvl9pPr lvl="8" rtl="0">
              <a:spcBef>
                <a:spcPts val="0"/>
              </a:spcBef>
              <a:spcAft>
                <a:spcPts val="0"/>
              </a:spcAft>
              <a:buClr>
                <a:schemeClr val="dk1"/>
              </a:buClr>
              <a:buSzPts val="2800"/>
              <a:buFont typeface="Livvic"/>
              <a:buNone/>
              <a:defRPr sz="2800" b="1">
                <a:solidFill>
                  <a:schemeClr val="dk1"/>
                </a:solidFill>
                <a:latin typeface="Livvic"/>
                <a:ea typeface="Livvic"/>
                <a:cs typeface="Livvic"/>
                <a:sym typeface="Livvic"/>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04800" rtl="0">
              <a:lnSpc>
                <a:spcPct val="115000"/>
              </a:lnSpc>
              <a:spcBef>
                <a:spcPts val="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1pPr>
            <a:lvl2pPr marL="914400" lvl="1"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2pPr>
            <a:lvl3pPr marL="1371600" lvl="2"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3pPr>
            <a:lvl4pPr marL="1828800" lvl="3"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4pPr>
            <a:lvl5pPr marL="2286000" lvl="4"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5pPr>
            <a:lvl6pPr marL="2743200" lvl="5"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6pPr>
            <a:lvl7pPr marL="3200400" lvl="6"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7pPr>
            <a:lvl8pPr marL="3657600" lvl="7" indent="-304800" rtl="0">
              <a:lnSpc>
                <a:spcPct val="115000"/>
              </a:lnSpc>
              <a:spcBef>
                <a:spcPts val="1600"/>
              </a:spcBef>
              <a:spcAft>
                <a:spcPts val="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8pPr>
            <a:lvl9pPr marL="4114800" lvl="8" indent="-304800" rtl="0">
              <a:lnSpc>
                <a:spcPct val="115000"/>
              </a:lnSpc>
              <a:spcBef>
                <a:spcPts val="1600"/>
              </a:spcBef>
              <a:spcAft>
                <a:spcPts val="1600"/>
              </a:spcAft>
              <a:buClr>
                <a:schemeClr val="dk1"/>
              </a:buClr>
              <a:buSzPts val="1200"/>
              <a:buFont typeface="Catamaran Thin"/>
              <a:buChar char="■"/>
              <a:defRPr sz="1200">
                <a:solidFill>
                  <a:schemeClr val="dk1"/>
                </a:solidFill>
                <a:latin typeface="Catamaran Thin"/>
                <a:ea typeface="Catamaran Thin"/>
                <a:cs typeface="Catamaran Thin"/>
                <a:sym typeface="Catamaran Thin"/>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3" r:id="rId4"/>
    <p:sldLayoutId id="2147483654" r:id="rId5"/>
    <p:sldLayoutId id="2147483655" r:id="rId6"/>
    <p:sldLayoutId id="2147483657" r:id="rId7"/>
    <p:sldLayoutId id="2147483659" r:id="rId8"/>
    <p:sldLayoutId id="2147483660" r:id="rId9"/>
    <p:sldLayoutId id="2147483661" r:id="rId10"/>
    <p:sldLayoutId id="2147483663" r:id="rId11"/>
    <p:sldLayoutId id="2147483665" r:id="rId12"/>
    <p:sldLayoutId id="2147483673" r:id="rId13"/>
    <p:sldLayoutId id="2147483674" r:id="rId14"/>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3.jpg"/><Relationship Id="rId4" Type="http://schemas.openxmlformats.org/officeDocument/2006/relationships/image" Target="../media/image2.jpg"/></Relationships>
</file>

<file path=ppt/slides/_rels/slide1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g"/><Relationship Id="rId1" Type="http://schemas.openxmlformats.org/officeDocument/2006/relationships/slideLayout" Target="../slideLayouts/slideLayout14.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8" Type="http://schemas.openxmlformats.org/officeDocument/2006/relationships/image" Target="../media/image35.jpg"/><Relationship Id="rId3" Type="http://schemas.openxmlformats.org/officeDocument/2006/relationships/image" Target="../media/image30.png"/><Relationship Id="rId7" Type="http://schemas.openxmlformats.org/officeDocument/2006/relationships/image" Target="../media/image34.jpg"/><Relationship Id="rId2" Type="http://schemas.openxmlformats.org/officeDocument/2006/relationships/notesSlide" Target="../notesSlides/notesSlide10.xml"/><Relationship Id="rId1" Type="http://schemas.openxmlformats.org/officeDocument/2006/relationships/slideLayout" Target="../slideLayouts/slideLayout9.xml"/><Relationship Id="rId6" Type="http://schemas.openxmlformats.org/officeDocument/2006/relationships/image" Target="../media/image33.jpeg"/><Relationship Id="rId5" Type="http://schemas.openxmlformats.org/officeDocument/2006/relationships/image" Target="../media/image32.jp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6.png"/><Relationship Id="rId4" Type="http://schemas.openxmlformats.org/officeDocument/2006/relationships/notesSlide" Target="../notesSlides/notesSlide11.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jpg"/><Relationship Id="rId7" Type="http://schemas.microsoft.com/office/2007/relationships/hdphoto" Target="../media/hdphoto5.wdp"/><Relationship Id="rId12" Type="http://schemas.openxmlformats.org/officeDocument/2006/relationships/image" Target="../media/image49.png"/><Relationship Id="rId2" Type="http://schemas.openxmlformats.org/officeDocument/2006/relationships/notesSlide" Target="../notesSlides/notesSlide14.xml"/><Relationship Id="rId1" Type="http://schemas.openxmlformats.org/officeDocument/2006/relationships/slideLayout" Target="../slideLayouts/slideLayout11.xml"/><Relationship Id="rId6" Type="http://schemas.openxmlformats.org/officeDocument/2006/relationships/image" Target="../media/image45.png"/><Relationship Id="rId11" Type="http://schemas.openxmlformats.org/officeDocument/2006/relationships/image" Target="../media/image48.png"/><Relationship Id="rId5" Type="http://schemas.openxmlformats.org/officeDocument/2006/relationships/image" Target="../media/image44.jpg"/><Relationship Id="rId10" Type="http://schemas.openxmlformats.org/officeDocument/2006/relationships/image" Target="../media/image47.png"/><Relationship Id="rId4" Type="http://schemas.openxmlformats.org/officeDocument/2006/relationships/image" Target="../media/image43.jpg"/><Relationship Id="rId9" Type="http://schemas.openxmlformats.org/officeDocument/2006/relationships/image" Target="../media/image7.png"/></Relationships>
</file>

<file path=ppt/slides/_rels/slide2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2.png"/><Relationship Id="rId4" Type="http://schemas.openxmlformats.org/officeDocument/2006/relationships/image" Target="../media/image51.gif"/></Relationships>
</file>

<file path=ppt/slides/_rels/slide3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2.png"/><Relationship Id="rId5" Type="http://schemas.openxmlformats.org/officeDocument/2006/relationships/image" Target="../media/image55.png"/><Relationship Id="rId4" Type="http://schemas.openxmlformats.org/officeDocument/2006/relationships/image" Target="../media/image54.gif"/></Relationships>
</file>

<file path=ppt/slides/_rels/slide3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57.png"/></Relationships>
</file>

<file path=ppt/slides/_rels/slide3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58.png"/><Relationship Id="rId4" Type="http://schemas.openxmlformats.org/officeDocument/2006/relationships/image" Target="../media/image48.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1.xml"/><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10.xml"/><Relationship Id="rId6" Type="http://schemas.microsoft.com/office/2007/relationships/hdphoto" Target="../media/hdphoto8.wdp"/><Relationship Id="rId5" Type="http://schemas.openxmlformats.org/officeDocument/2006/relationships/image" Target="../media/image61.png"/><Relationship Id="rId4" Type="http://schemas.microsoft.com/office/2007/relationships/hdphoto" Target="../media/hdphoto7.wdp"/></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3.xml"/><Relationship Id="rId6" Type="http://schemas.microsoft.com/office/2007/relationships/hdphoto" Target="../media/hdphoto2.wdp"/><Relationship Id="rId5" Type="http://schemas.openxmlformats.org/officeDocument/2006/relationships/image" Target="../media/image9.png"/><Relationship Id="rId10" Type="http://schemas.openxmlformats.org/officeDocument/2006/relationships/image" Target="../media/image12.png"/><Relationship Id="rId4" Type="http://schemas.microsoft.com/office/2007/relationships/hdphoto" Target="../media/hdphoto1.wdp"/><Relationship Id="rId9"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14.pn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l="-4000" r="-4000"/>
          </a:stretch>
        </a:blipFill>
        <a:effectLst/>
      </p:bgPr>
    </p:bg>
    <p:spTree>
      <p:nvGrpSpPr>
        <p:cNvPr id="1" name=""/>
        <p:cNvGrpSpPr/>
        <p:nvPr/>
      </p:nvGrpSpPr>
      <p:grpSpPr>
        <a:xfrm>
          <a:off x="0" y="0"/>
          <a:ext cx="0" cy="0"/>
          <a:chOff x="0" y="0"/>
          <a:chExt cx="0" cy="0"/>
        </a:xfrm>
      </p:grpSpPr>
      <p:sp>
        <p:nvSpPr>
          <p:cNvPr id="4" name="Rectangle 3"/>
          <p:cNvSpPr/>
          <p:nvPr/>
        </p:nvSpPr>
        <p:spPr>
          <a:xfrm>
            <a:off x="0" y="3243470"/>
            <a:ext cx="9144000" cy="19919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5" name="Title 1"/>
          <p:cNvSpPr>
            <a:spLocks noGrp="1"/>
          </p:cNvSpPr>
          <p:nvPr>
            <p:ph type="ctrTitle"/>
          </p:nvPr>
        </p:nvSpPr>
        <p:spPr>
          <a:xfrm>
            <a:off x="916485" y="3962952"/>
            <a:ext cx="7824581" cy="1537253"/>
          </a:xfrm>
        </p:spPr>
        <p:txBody>
          <a:bodyPr>
            <a:normAutofit fontScale="90000"/>
          </a:bodyPr>
          <a:lstStyle/>
          <a:p>
            <a:r>
              <a:rPr lang="en-US" sz="3300" dirty="0"/>
              <a:t>BÀI TẬP LỚN </a:t>
            </a:r>
            <a:r>
              <a:rPr lang="en-US" sz="3300" dirty="0" smtClean="0"/>
              <a:t/>
            </a:r>
            <a:br>
              <a:rPr lang="en-US" sz="3300" dirty="0" smtClean="0"/>
            </a:br>
            <a:r>
              <a:rPr lang="en-US" sz="3300" dirty="0" smtClean="0"/>
              <a:t>LẬP </a:t>
            </a:r>
            <a:r>
              <a:rPr lang="en-US" sz="3300" dirty="0"/>
              <a:t>TRÌNH HƯỚNG ĐỐI TƯỢNG</a:t>
            </a:r>
            <a:br>
              <a:rPr lang="en-US" sz="3300" dirty="0"/>
            </a:br>
            <a:r>
              <a:rPr lang="en-US" b="1" dirty="0" smtClean="0">
                <a:solidFill>
                  <a:schemeClr val="accent5">
                    <a:lumMod val="75000"/>
                  </a:schemeClr>
                </a:solidFill>
              </a:rPr>
              <a:t>Role-Playing Game </a:t>
            </a:r>
            <a:r>
              <a:rPr lang="en-US" dirty="0" smtClean="0"/>
              <a:t/>
            </a:r>
            <a:br>
              <a:rPr lang="en-US" dirty="0" smtClean="0"/>
            </a:br>
            <a:endParaRPr lang="en-US" sz="2700"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3411" y="3254237"/>
            <a:ext cx="593863" cy="59386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0269" y="3300619"/>
            <a:ext cx="250963" cy="376445"/>
          </a:xfrm>
          <a:prstGeom prst="rect">
            <a:avLst/>
          </a:prstGeom>
        </p:spPr>
      </p:pic>
      <p:sp>
        <p:nvSpPr>
          <p:cNvPr id="9" name="Rectangle 8"/>
          <p:cNvSpPr/>
          <p:nvPr/>
        </p:nvSpPr>
        <p:spPr>
          <a:xfrm>
            <a:off x="66581" y="4958438"/>
            <a:ext cx="8880957" cy="253916"/>
          </a:xfrm>
          <a:prstGeom prst="rect">
            <a:avLst/>
          </a:prstGeom>
        </p:spPr>
        <p:txBody>
          <a:bodyPr wrap="none">
            <a:spAutoFit/>
          </a:bodyPr>
          <a:lstStyle/>
          <a:p>
            <a:r>
              <a:rPr lang="en-US" sz="1050" dirty="0"/>
              <a:t> </a:t>
            </a:r>
            <a:r>
              <a:rPr lang="en-US" sz="1050" dirty="0" err="1"/>
              <a:t>Sản</a:t>
            </a:r>
            <a:r>
              <a:rPr lang="en-US" sz="1050" dirty="0"/>
              <a:t> </a:t>
            </a:r>
            <a:r>
              <a:rPr lang="en-US" sz="1050" dirty="0" err="1"/>
              <a:t>phẩm</a:t>
            </a:r>
            <a:r>
              <a:rPr lang="en-US" sz="1050" dirty="0"/>
              <a:t> </a:t>
            </a:r>
            <a:r>
              <a:rPr lang="en-US" sz="1050" dirty="0" err="1"/>
              <a:t>độc</a:t>
            </a:r>
            <a:r>
              <a:rPr lang="en-US" sz="1050" dirty="0"/>
              <a:t> </a:t>
            </a:r>
            <a:r>
              <a:rPr lang="en-US" sz="1050" dirty="0" err="1"/>
              <a:t>quyền</a:t>
            </a:r>
            <a:r>
              <a:rPr lang="en-US" sz="1050" dirty="0"/>
              <a:t> </a:t>
            </a:r>
            <a:r>
              <a:rPr lang="en-US" sz="1050" b="1" dirty="0" err="1"/>
              <a:t>nhóm</a:t>
            </a:r>
            <a:r>
              <a:rPr lang="en-US" sz="1050" b="1" dirty="0"/>
              <a:t> 16                                                                                                                                                           </a:t>
            </a:r>
            <a:r>
              <a:rPr lang="en-US" sz="1050" b="1" dirty="0" smtClean="0"/>
              <a:t>                 </a:t>
            </a:r>
            <a:r>
              <a:rPr lang="en-US" sz="1050" dirty="0" smtClean="0"/>
              <a:t>1/6/2021</a:t>
            </a:r>
            <a:endParaRPr lang="en-US" sz="1050" dirty="0"/>
          </a:p>
        </p:txBody>
      </p:sp>
      <p:sp>
        <p:nvSpPr>
          <p:cNvPr id="8" name="Google Shape;168;p29"/>
          <p:cNvSpPr/>
          <p:nvPr/>
        </p:nvSpPr>
        <p:spPr>
          <a:xfrm>
            <a:off x="0" y="-15838"/>
            <a:ext cx="9144000" cy="3259307"/>
          </a:xfrm>
          <a:prstGeom prst="rect">
            <a:avLst/>
          </a:prstGeom>
          <a:solidFill>
            <a:schemeClr val="bg1">
              <a:lumMod val="75000"/>
              <a:alpha val="58000"/>
            </a:schemeClr>
          </a:solidFill>
          <a:ln>
            <a:noFill/>
          </a:ln>
        </p:spPr>
        <p:txBody>
          <a:bodyPr spcFirstLastPara="1" wrap="square" lIns="91425" tIns="91425" rIns="91425" bIns="91425" anchor="ctr" anchorCtr="0">
            <a:noAutofit/>
          </a:bodyPr>
          <a:lstStyle/>
          <a:p>
            <a:endParaRPr sz="1800"/>
          </a:p>
        </p:txBody>
      </p:sp>
    </p:spTree>
    <p:extLst>
      <p:ext uri="{BB962C8B-B14F-4D97-AF65-F5344CB8AC3E}">
        <p14:creationId xmlns:p14="http://schemas.microsoft.com/office/powerpoint/2010/main" val="340880768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6750"/>
            <a:ext cx="9144000" cy="5190250"/>
          </a:xfrm>
          <a:prstGeom prst="rect">
            <a:avLst/>
          </a:prstGeom>
        </p:spPr>
      </p:pic>
      <p:sp>
        <p:nvSpPr>
          <p:cNvPr id="4" name="Rectangle 3"/>
          <p:cNvSpPr/>
          <p:nvPr/>
        </p:nvSpPr>
        <p:spPr>
          <a:xfrm>
            <a:off x="6407825" y="0"/>
            <a:ext cx="2736175" cy="830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sz="1200" dirty="0" smtClean="0">
                <a:solidFill>
                  <a:schemeClr val="bg1"/>
                </a:solidFill>
              </a:rPr>
              <a:t>Biểu đồ trình tự</a:t>
            </a:r>
            <a:endParaRPr lang="en-US" sz="1200" dirty="0"/>
          </a:p>
        </p:txBody>
      </p:sp>
    </p:spTree>
    <p:extLst>
      <p:ext uri="{BB962C8B-B14F-4D97-AF65-F5344CB8AC3E}">
        <p14:creationId xmlns:p14="http://schemas.microsoft.com/office/powerpoint/2010/main" val="27241246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2850"/>
            <a:ext cx="9155224" cy="5141044"/>
          </a:xfrm>
          <a:prstGeom prst="rect">
            <a:avLst/>
          </a:prstGeom>
        </p:spPr>
      </p:pic>
    </p:spTree>
    <p:extLst>
      <p:ext uri="{BB962C8B-B14F-4D97-AF65-F5344CB8AC3E}">
        <p14:creationId xmlns:p14="http://schemas.microsoft.com/office/powerpoint/2010/main" val="1188154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6275"/>
            <a:ext cx="9161271" cy="5041230"/>
          </a:xfrm>
          <a:prstGeom prst="rect">
            <a:avLst/>
          </a:prstGeom>
        </p:spPr>
      </p:pic>
    </p:spTree>
    <p:extLst>
      <p:ext uri="{BB962C8B-B14F-4D97-AF65-F5344CB8AC3E}">
        <p14:creationId xmlns:p14="http://schemas.microsoft.com/office/powerpoint/2010/main" val="618516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0" y="2060202"/>
            <a:ext cx="3081600" cy="3083298"/>
          </a:xfrm>
        </p:spPr>
        <p:txBody>
          <a:bodyPr/>
          <a:lstStyle/>
          <a:p>
            <a:endParaRPr lang="en-US" dirty="0"/>
          </a:p>
        </p:txBody>
      </p:sp>
      <p:sp>
        <p:nvSpPr>
          <p:cNvPr id="4" name="Rectangle 3"/>
          <p:cNvSpPr/>
          <p:nvPr/>
        </p:nvSpPr>
        <p:spPr>
          <a:xfrm>
            <a:off x="0" y="0"/>
            <a:ext cx="3081600"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p:cNvSpPr/>
          <p:nvPr/>
        </p:nvSpPr>
        <p:spPr>
          <a:xfrm>
            <a:off x="45191" y="1733986"/>
            <a:ext cx="3036409" cy="646331"/>
          </a:xfrm>
          <a:prstGeom prst="rect">
            <a:avLst/>
          </a:prstGeom>
        </p:spPr>
        <p:txBody>
          <a:bodyPr wrap="none">
            <a:spAutoFit/>
          </a:bodyPr>
          <a:lstStyle/>
          <a:p>
            <a:r>
              <a:rPr lang="en-US" sz="3600" b="1" dirty="0" smtClean="0">
                <a:solidFill>
                  <a:schemeClr val="bg1"/>
                </a:solidFill>
                <a:latin typeface="Livvic"/>
                <a:ea typeface="Livvic"/>
                <a:cs typeface="Livvic"/>
                <a:sym typeface="Livvic"/>
              </a:rPr>
              <a:t>BIỂU ĐỒ GÓI</a:t>
            </a:r>
            <a:endParaRPr lang="en-US" sz="3600" b="1" dirty="0">
              <a:solidFill>
                <a:schemeClr val="bg1"/>
              </a:solidFill>
              <a:latin typeface="Livvic"/>
              <a:ea typeface="Livvic"/>
              <a:cs typeface="Livvic"/>
              <a:sym typeface="Livvic"/>
            </a:endParaRPr>
          </a:p>
        </p:txBody>
      </p:sp>
      <p:sp>
        <p:nvSpPr>
          <p:cNvPr id="7" name="Rectangle 6"/>
          <p:cNvSpPr/>
          <p:nvPr/>
        </p:nvSpPr>
        <p:spPr>
          <a:xfrm>
            <a:off x="3081600" y="5012977"/>
            <a:ext cx="5826426" cy="4571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07078" y="5012977"/>
            <a:ext cx="2274522" cy="4571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a:off x="7904194" y="4666782"/>
            <a:ext cx="813043" cy="307777"/>
          </a:xfrm>
          <a:prstGeom prst="rect">
            <a:avLst/>
          </a:prstGeom>
        </p:spPr>
        <p:txBody>
          <a:bodyPr wrap="none">
            <a:spAutoFit/>
          </a:bodyPr>
          <a:lstStyle/>
          <a:p>
            <a:r>
              <a:rPr lang="es" dirty="0">
                <a:solidFill>
                  <a:schemeClr val="bg1">
                    <a:lumMod val="65000"/>
                  </a:schemeClr>
                </a:solidFill>
              </a:rPr>
              <a:t>PART </a:t>
            </a:r>
            <a:r>
              <a:rPr lang="es" dirty="0" smtClean="0">
                <a:solidFill>
                  <a:schemeClr val="bg1">
                    <a:lumMod val="65000"/>
                  </a:schemeClr>
                </a:solidFill>
              </a:rPr>
              <a:t>2</a:t>
            </a:r>
            <a:endParaRPr lang="en-US" dirty="0">
              <a:solidFill>
                <a:schemeClr val="bg1">
                  <a:lumMod val="65000"/>
                </a:schemeClr>
              </a:solidFill>
            </a:endParaRPr>
          </a:p>
        </p:txBody>
      </p:sp>
      <p:pic>
        <p:nvPicPr>
          <p:cNvPr id="1026" name="Picture 2" descr="https://lh5.googleusercontent.com/kmdgILxOGg_09ZglMv8MGNd6leUsb5qK_fmbADFSAxNZLNDCphCBcJwsus6Pbur0fEUpwO3hQ2sEAmUA1JQjP1AigKCGqe-ldZZjIQlM83Y1US2GY9kCzYuZKV31RLs3lJtAbw8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5401" y="337509"/>
            <a:ext cx="5998599" cy="4590664"/>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11"/>
          <p:cNvSpPr/>
          <p:nvPr/>
        </p:nvSpPr>
        <p:spPr>
          <a:xfrm>
            <a:off x="6407825" y="0"/>
            <a:ext cx="2736175" cy="830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sz="1200" dirty="0" smtClean="0">
                <a:solidFill>
                  <a:schemeClr val="bg1"/>
                </a:solidFill>
              </a:rPr>
              <a:t>Phân tích thiết kế bài toán</a:t>
            </a:r>
            <a:endParaRPr lang="en-US" sz="1200" dirty="0"/>
          </a:p>
        </p:txBody>
      </p:sp>
    </p:spTree>
    <p:extLst>
      <p:ext uri="{BB962C8B-B14F-4D97-AF65-F5344CB8AC3E}">
        <p14:creationId xmlns:p14="http://schemas.microsoft.com/office/powerpoint/2010/main" val="271104481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59092"/>
            <a:ext cx="9356943" cy="4206758"/>
          </a:xfrm>
          <a:prstGeom prst="rect">
            <a:avLst/>
          </a:prstGeom>
        </p:spPr>
      </p:pic>
    </p:spTree>
    <p:extLst>
      <p:ext uri="{BB962C8B-B14F-4D97-AF65-F5344CB8AC3E}">
        <p14:creationId xmlns:p14="http://schemas.microsoft.com/office/powerpoint/2010/main" val="19871499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4" name="Rectangle 3"/>
          <p:cNvSpPr/>
          <p:nvPr/>
        </p:nvSpPr>
        <p:spPr>
          <a:xfrm>
            <a:off x="6407825" y="0"/>
            <a:ext cx="2736175" cy="830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solidFill>
                  <a:schemeClr val="bg1"/>
                </a:solidFill>
              </a:rPr>
              <a:t>Biểu</a:t>
            </a:r>
            <a:r>
              <a:rPr lang="en-US" sz="1200" dirty="0" smtClean="0">
                <a:solidFill>
                  <a:schemeClr val="bg1"/>
                </a:solidFill>
              </a:rPr>
              <a:t> </a:t>
            </a:r>
            <a:r>
              <a:rPr lang="en-US" sz="1200" dirty="0" err="1" smtClean="0">
                <a:solidFill>
                  <a:schemeClr val="bg1"/>
                </a:solidFill>
              </a:rPr>
              <a:t>đồ</a:t>
            </a:r>
            <a:r>
              <a:rPr lang="en-US" sz="1200" dirty="0" smtClean="0">
                <a:solidFill>
                  <a:schemeClr val="bg1"/>
                </a:solidFill>
              </a:rPr>
              <a:t> </a:t>
            </a:r>
            <a:r>
              <a:rPr lang="en-US" sz="1200" dirty="0" err="1" smtClean="0">
                <a:solidFill>
                  <a:schemeClr val="bg1"/>
                </a:solidFill>
              </a:rPr>
              <a:t>lớp</a:t>
            </a:r>
            <a:endParaRPr lang="en-US" sz="1200" dirty="0"/>
          </a:p>
        </p:txBody>
      </p:sp>
      <p:pic>
        <p:nvPicPr>
          <p:cNvPr id="2050" name="Picture 2" descr="https://lh3.googleusercontent.com/l5vobOIaTYLyMz55gQMZDS6MaHVAMpVqs3sPunpAU2X2wZ_PKYgAw8z0bjaIcmZ6VwUGTXzb5utl48yIsYor13VfQFUuKF4QPQBaijC03MggO8Je_WyDNkIAnKqXuWPQTbqKY1L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891207"/>
            <a:ext cx="7544391" cy="4252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0982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500"/>
                                        <p:tgtEl>
                                          <p:spTgt spid="20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pic>
        <p:nvPicPr>
          <p:cNvPr id="4098" name="Picture 2" descr="https://lh6.googleusercontent.com/ZF975LHlXMnM9CBrgZdA37hbOlABEJie7ZDVFcJA84tkRLJYXsg6Immd4IAv_xHnCv7szFzsxGJ5SqCUdWj1J4F35uTGhwP5eWSU_PtRKEBfu0MAlFNhv2Q_wY8kh_P6ToRngrQX"/>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8587945" cy="5152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2873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098"/>
                                        </p:tgtEl>
                                        <p:attrNameLst>
                                          <p:attrName>style.visibility</p:attrName>
                                        </p:attrNameLst>
                                      </p:cBhvr>
                                      <p:to>
                                        <p:strVal val="visible"/>
                                      </p:to>
                                    </p:set>
                                    <p:animEffect transition="in" filter="fade">
                                      <p:cBhvr>
                                        <p:cTn id="7" dur="500"/>
                                        <p:tgtEl>
                                          <p:spTgt spid="4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pic>
        <p:nvPicPr>
          <p:cNvPr id="5122" name="Picture 2" descr="https://lh6.googleusercontent.com/0KMdlnLe41eQ1blkRyFvwS9g4qV2OHSqTdy8AvZt1nV61DfNrhYRtWxwkSDnkmqGk5UUjzmrrQNNWdmbNskK6MAg9bryEjKfY48J5vIblhaaOqEdoyhJZVWAPNUr-t_k1-RFrzb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5762625" cy="4600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049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5122"/>
                                        </p:tgtEl>
                                        <p:attrNameLst>
                                          <p:attrName>style.visibility</p:attrName>
                                        </p:attrNameLst>
                                      </p:cBhvr>
                                      <p:to>
                                        <p:strVal val="visible"/>
                                      </p:to>
                                    </p:set>
                                    <p:animEffect transition="in" filter="fade">
                                      <p:cBhvr>
                                        <p:cTn id="7" dur="1000"/>
                                        <p:tgtEl>
                                          <p:spTgt spid="5122"/>
                                        </p:tgtEl>
                                      </p:cBhvr>
                                    </p:animEffect>
                                    <p:anim calcmode="lin" valueType="num">
                                      <p:cBhvr>
                                        <p:cTn id="8" dur="1000" fill="hold"/>
                                        <p:tgtEl>
                                          <p:spTgt spid="5122"/>
                                        </p:tgtEl>
                                        <p:attrNameLst>
                                          <p:attrName>ppt_x</p:attrName>
                                        </p:attrNameLst>
                                      </p:cBhvr>
                                      <p:tavLst>
                                        <p:tav tm="0">
                                          <p:val>
                                            <p:strVal val="#ppt_x"/>
                                          </p:val>
                                        </p:tav>
                                        <p:tav tm="100000">
                                          <p:val>
                                            <p:strVal val="#ppt_x"/>
                                          </p:val>
                                        </p:tav>
                                      </p:tavLst>
                                    </p:anim>
                                    <p:anim calcmode="lin" valueType="num">
                                      <p:cBhvr>
                                        <p:cTn id="9" dur="1000" fill="hold"/>
                                        <p:tgtEl>
                                          <p:spTgt spid="512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6146" name="Picture 2" descr="https://lh5.googleusercontent.com/_Yjm89LhDqEbzrwMg30Uk3vWltofyOaBoJjismzMyG_-BWyy9pcWPAlDpaW6os4c4R3Th0cZnJ2m1qxXxhFODCIQOotAIkCJzCjb4uc-bcQbVfD_tztkpmU9dL4dLOAHp8BJchPB"/>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462" y="0"/>
            <a:ext cx="8342450" cy="51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989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6146"/>
                                        </p:tgtEl>
                                        <p:attrNameLst>
                                          <p:attrName>style.visibility</p:attrName>
                                        </p:attrNameLst>
                                      </p:cBhvr>
                                      <p:to>
                                        <p:strVal val="visible"/>
                                      </p:to>
                                    </p:set>
                                    <p:animEffect transition="in" filter="fade">
                                      <p:cBhvr>
                                        <p:cTn id="7" dur="1000"/>
                                        <p:tgtEl>
                                          <p:spTgt spid="6146"/>
                                        </p:tgtEl>
                                      </p:cBhvr>
                                    </p:animEffect>
                                    <p:anim calcmode="lin" valueType="num">
                                      <p:cBhvr>
                                        <p:cTn id="8" dur="1000" fill="hold"/>
                                        <p:tgtEl>
                                          <p:spTgt spid="6146"/>
                                        </p:tgtEl>
                                        <p:attrNameLst>
                                          <p:attrName>ppt_x</p:attrName>
                                        </p:attrNameLst>
                                      </p:cBhvr>
                                      <p:tavLst>
                                        <p:tav tm="0">
                                          <p:val>
                                            <p:strVal val="#ppt_x"/>
                                          </p:val>
                                        </p:tav>
                                        <p:tav tm="100000">
                                          <p:val>
                                            <p:strVal val="#ppt_x"/>
                                          </p:val>
                                        </p:tav>
                                      </p:tavLst>
                                    </p:anim>
                                    <p:anim calcmode="lin" valueType="num">
                                      <p:cBhvr>
                                        <p:cTn id="9" dur="1000" fill="hold"/>
                                        <p:tgtEl>
                                          <p:spTgt spid="614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7170" name="Picture 2" descr="https://lh3.googleusercontent.com/k5MLOm_cMar5s6NAnita6KAm2Rph7GVtyP_JvpO2d71dAtzg9tj-bMddc4JNQowOMZMcrR-FiLwD6uPNAQSjqCUpihp7r03POEJlH6bXiSwwtMDzkN1kdq92Tyq-QYQ5fO4C4o7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298" y="-1"/>
            <a:ext cx="8334244" cy="5110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1474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7170"/>
                                        </p:tgtEl>
                                        <p:attrNameLst>
                                          <p:attrName>style.visibility</p:attrName>
                                        </p:attrNameLst>
                                      </p:cBhvr>
                                      <p:to>
                                        <p:strVal val="visible"/>
                                      </p:to>
                                    </p:set>
                                    <p:animEffect transition="in" filter="fade">
                                      <p:cBhvr>
                                        <p:cTn id="7" dur="1000"/>
                                        <p:tgtEl>
                                          <p:spTgt spid="7170"/>
                                        </p:tgtEl>
                                      </p:cBhvr>
                                    </p:animEffect>
                                    <p:anim calcmode="lin" valueType="num">
                                      <p:cBhvr>
                                        <p:cTn id="8" dur="1000" fill="hold"/>
                                        <p:tgtEl>
                                          <p:spTgt spid="7170"/>
                                        </p:tgtEl>
                                        <p:attrNameLst>
                                          <p:attrName>ppt_x</p:attrName>
                                        </p:attrNameLst>
                                      </p:cBhvr>
                                      <p:tavLst>
                                        <p:tav tm="0">
                                          <p:val>
                                            <p:strVal val="#ppt_x"/>
                                          </p:val>
                                        </p:tav>
                                        <p:tav tm="100000">
                                          <p:val>
                                            <p:strVal val="#ppt_x"/>
                                          </p:val>
                                        </p:tav>
                                      </p:tavLst>
                                    </p:anim>
                                    <p:anim calcmode="lin" valueType="num">
                                      <p:cBhvr>
                                        <p:cTn id="9" dur="1000" fill="hold"/>
                                        <p:tgtEl>
                                          <p:spTgt spid="7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Oval 8"/>
          <p:cNvSpPr/>
          <p:nvPr/>
        </p:nvSpPr>
        <p:spPr>
          <a:xfrm>
            <a:off x="-1413896" y="966383"/>
            <a:ext cx="3444240" cy="3520440"/>
          </a:xfrm>
          <a:prstGeom prst="ellipse">
            <a:avLst/>
          </a:prstGeom>
          <a:solidFill>
            <a:schemeClr val="accent5">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solidFill>
                <a:srgbClr val="E590EC"/>
              </a:solidFill>
            </a:endParaRPr>
          </a:p>
        </p:txBody>
      </p:sp>
      <p:sp>
        <p:nvSpPr>
          <p:cNvPr id="10" name="Flowchart: Connector 9"/>
          <p:cNvSpPr/>
          <p:nvPr/>
        </p:nvSpPr>
        <p:spPr>
          <a:xfrm>
            <a:off x="-1802516" y="621578"/>
            <a:ext cx="4221480" cy="4210050"/>
          </a:xfrm>
          <a:prstGeom prst="flowChartConnector">
            <a:avLst/>
          </a:prstGeom>
          <a:noFill/>
          <a:ln w="123825">
            <a:solidFill>
              <a:srgbClr val="E59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3" name="Straight Connector 2"/>
          <p:cNvCxnSpPr>
            <a:stCxn id="10" idx="7"/>
          </p:cNvCxnSpPr>
          <p:nvPr/>
        </p:nvCxnSpPr>
        <p:spPr>
          <a:xfrm flipV="1">
            <a:off x="1800744" y="553777"/>
            <a:ext cx="961036" cy="684349"/>
          </a:xfrm>
          <a:prstGeom prst="line">
            <a:avLst/>
          </a:prstGeom>
          <a:ln w="44450">
            <a:solidFill>
              <a:srgbClr val="E590EC"/>
            </a:solidFill>
          </a:ln>
        </p:spPr>
        <p:style>
          <a:lnRef idx="1">
            <a:schemeClr val="accent1"/>
          </a:lnRef>
          <a:fillRef idx="0">
            <a:schemeClr val="accent1"/>
          </a:fillRef>
          <a:effectRef idx="0">
            <a:schemeClr val="accent1"/>
          </a:effectRef>
          <a:fontRef idx="minor">
            <a:schemeClr val="tx1"/>
          </a:fontRef>
        </p:style>
      </p:cxnSp>
      <p:sp>
        <p:nvSpPr>
          <p:cNvPr id="17" name="Rectangle 16"/>
          <p:cNvSpPr/>
          <p:nvPr/>
        </p:nvSpPr>
        <p:spPr>
          <a:xfrm>
            <a:off x="3412500" y="205799"/>
            <a:ext cx="2585964" cy="707886"/>
          </a:xfrm>
          <a:prstGeom prst="rect">
            <a:avLst/>
          </a:prstGeom>
        </p:spPr>
        <p:txBody>
          <a:bodyPr wrap="none">
            <a:spAutoFit/>
          </a:bodyPr>
          <a:lstStyle/>
          <a:p>
            <a:r>
              <a:rPr lang="en-US" sz="2000" b="1" dirty="0">
                <a:solidFill>
                  <a:schemeClr val="accent2">
                    <a:lumMod val="75000"/>
                    <a:lumOff val="25000"/>
                  </a:schemeClr>
                </a:solidFill>
              </a:rPr>
              <a:t> </a:t>
            </a:r>
            <a:r>
              <a:rPr lang="en-US" sz="2000" b="1" dirty="0" err="1">
                <a:solidFill>
                  <a:schemeClr val="accent2">
                    <a:lumMod val="75000"/>
                    <a:lumOff val="25000"/>
                  </a:schemeClr>
                </a:solidFill>
              </a:rPr>
              <a:t>Giới</a:t>
            </a:r>
            <a:r>
              <a:rPr lang="en-US" sz="2000" b="1" dirty="0">
                <a:solidFill>
                  <a:schemeClr val="accent2">
                    <a:lumMod val="75000"/>
                    <a:lumOff val="25000"/>
                  </a:schemeClr>
                </a:solidFill>
              </a:rPr>
              <a:t> </a:t>
            </a:r>
            <a:r>
              <a:rPr lang="en-US" sz="2000" b="1" dirty="0" err="1">
                <a:solidFill>
                  <a:schemeClr val="accent2">
                    <a:lumMod val="75000"/>
                    <a:lumOff val="25000"/>
                  </a:schemeClr>
                </a:solidFill>
              </a:rPr>
              <a:t>thiệu</a:t>
            </a:r>
            <a:r>
              <a:rPr lang="en-US" sz="2000" b="1" dirty="0">
                <a:solidFill>
                  <a:schemeClr val="accent2">
                    <a:lumMod val="75000"/>
                    <a:lumOff val="25000"/>
                  </a:schemeClr>
                </a:solidFill>
              </a:rPr>
              <a:t> </a:t>
            </a:r>
            <a:r>
              <a:rPr lang="en-US" sz="2000" b="1" dirty="0" err="1">
                <a:solidFill>
                  <a:schemeClr val="accent2">
                    <a:lumMod val="75000"/>
                    <a:lumOff val="25000"/>
                  </a:schemeClr>
                </a:solidFill>
              </a:rPr>
              <a:t>nhóm</a:t>
            </a:r>
            <a:r>
              <a:rPr lang="en-US" sz="2000" b="1" dirty="0">
                <a:solidFill>
                  <a:schemeClr val="accent2">
                    <a:lumMod val="75000"/>
                    <a:lumOff val="25000"/>
                  </a:schemeClr>
                </a:solidFill>
              </a:rPr>
              <a:t> 16</a:t>
            </a:r>
          </a:p>
          <a:p>
            <a:endParaRPr lang="en-US" sz="2000" b="1" dirty="0">
              <a:solidFill>
                <a:schemeClr val="accent2">
                  <a:lumMod val="75000"/>
                  <a:lumOff val="25000"/>
                </a:schemeClr>
              </a:solidFill>
            </a:endParaRPr>
          </a:p>
        </p:txBody>
      </p:sp>
      <p:sp>
        <p:nvSpPr>
          <p:cNvPr id="19" name="Flowchart: Connector 18"/>
          <p:cNvSpPr/>
          <p:nvPr/>
        </p:nvSpPr>
        <p:spPr>
          <a:xfrm>
            <a:off x="2539974" y="429796"/>
            <a:ext cx="406823" cy="361604"/>
          </a:xfrm>
          <a:prstGeom prst="flowChartConnector">
            <a:avLst/>
          </a:prstGeom>
          <a:solidFill>
            <a:srgbClr val="F78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5" name="Straight Connector 4"/>
          <p:cNvCxnSpPr/>
          <p:nvPr/>
        </p:nvCxnSpPr>
        <p:spPr>
          <a:xfrm>
            <a:off x="2761780" y="570868"/>
            <a:ext cx="6195317" cy="0"/>
          </a:xfrm>
          <a:prstGeom prst="line">
            <a:avLst/>
          </a:prstGeom>
          <a:ln w="44450">
            <a:solidFill>
              <a:srgbClr val="F78DF2"/>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0" idx="6"/>
          </p:cNvCxnSpPr>
          <p:nvPr/>
        </p:nvCxnSpPr>
        <p:spPr>
          <a:xfrm>
            <a:off x="2418965" y="2726603"/>
            <a:ext cx="546226" cy="0"/>
          </a:xfrm>
          <a:prstGeom prst="line">
            <a:avLst/>
          </a:prstGeom>
          <a:ln w="44450">
            <a:solidFill>
              <a:srgbClr val="E590EC"/>
            </a:solidFill>
          </a:ln>
        </p:spPr>
        <p:style>
          <a:lnRef idx="1">
            <a:schemeClr val="accent1"/>
          </a:lnRef>
          <a:fillRef idx="0">
            <a:schemeClr val="accent1"/>
          </a:fillRef>
          <a:effectRef idx="0">
            <a:schemeClr val="accent1"/>
          </a:effectRef>
          <a:fontRef idx="minor">
            <a:schemeClr val="tx1"/>
          </a:fontRef>
        </p:style>
      </p:cxnSp>
      <p:sp>
        <p:nvSpPr>
          <p:cNvPr id="28" name="Flowchart: Connector 27"/>
          <p:cNvSpPr/>
          <p:nvPr/>
        </p:nvSpPr>
        <p:spPr>
          <a:xfrm>
            <a:off x="2769356" y="2529552"/>
            <a:ext cx="406823" cy="361604"/>
          </a:xfrm>
          <a:prstGeom prst="flowChartConnector">
            <a:avLst/>
          </a:prstGeom>
          <a:solidFill>
            <a:srgbClr val="F78D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cxnSp>
        <p:nvCxnSpPr>
          <p:cNvPr id="29" name="Straight Connector 28"/>
          <p:cNvCxnSpPr/>
          <p:nvPr/>
        </p:nvCxnSpPr>
        <p:spPr>
          <a:xfrm>
            <a:off x="2899197" y="2726603"/>
            <a:ext cx="6195317" cy="0"/>
          </a:xfrm>
          <a:prstGeom prst="line">
            <a:avLst/>
          </a:prstGeom>
          <a:ln w="44450">
            <a:solidFill>
              <a:srgbClr val="E590EC"/>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stCxn id="10" idx="5"/>
          </p:cNvCxnSpPr>
          <p:nvPr/>
        </p:nvCxnSpPr>
        <p:spPr>
          <a:xfrm>
            <a:off x="1800744" y="4215081"/>
            <a:ext cx="891334" cy="391851"/>
          </a:xfrm>
          <a:prstGeom prst="line">
            <a:avLst/>
          </a:prstGeom>
          <a:ln w="44450">
            <a:solidFill>
              <a:srgbClr val="E590EC"/>
            </a:solidFill>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2692078" y="4606932"/>
            <a:ext cx="6195317" cy="0"/>
          </a:xfrm>
          <a:prstGeom prst="line">
            <a:avLst/>
          </a:prstGeom>
          <a:ln w="44450">
            <a:solidFill>
              <a:srgbClr val="E590EC"/>
            </a:solidFill>
          </a:ln>
        </p:spPr>
        <p:style>
          <a:lnRef idx="1">
            <a:schemeClr val="accent1"/>
          </a:lnRef>
          <a:fillRef idx="0">
            <a:schemeClr val="accent1"/>
          </a:fillRef>
          <a:effectRef idx="0">
            <a:schemeClr val="accent1"/>
          </a:effectRef>
          <a:fontRef idx="minor">
            <a:schemeClr val="tx1"/>
          </a:fontRef>
        </p:style>
      </p:cxnSp>
      <p:sp>
        <p:nvSpPr>
          <p:cNvPr id="33" name="Flowchart: Connector 32"/>
          <p:cNvSpPr/>
          <p:nvPr/>
        </p:nvSpPr>
        <p:spPr>
          <a:xfrm>
            <a:off x="2521748" y="4379632"/>
            <a:ext cx="406823" cy="361604"/>
          </a:xfrm>
          <a:prstGeom prst="flowChartConnector">
            <a:avLst/>
          </a:prstGeom>
          <a:solidFill>
            <a:srgbClr val="F78DF2"/>
          </a:solidFill>
          <a:ln>
            <a:solidFill>
              <a:srgbClr val="E590E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36" name="Rectangle 35"/>
          <p:cNvSpPr/>
          <p:nvPr/>
        </p:nvSpPr>
        <p:spPr>
          <a:xfrm>
            <a:off x="3599336" y="2352062"/>
            <a:ext cx="3667992" cy="400110"/>
          </a:xfrm>
          <a:prstGeom prst="rect">
            <a:avLst/>
          </a:prstGeom>
        </p:spPr>
        <p:txBody>
          <a:bodyPr wrap="none">
            <a:spAutoFit/>
          </a:bodyPr>
          <a:lstStyle/>
          <a:p>
            <a:r>
              <a:rPr lang="en-US" sz="2000" b="1" dirty="0">
                <a:solidFill>
                  <a:schemeClr val="accent2">
                    <a:lumMod val="75000"/>
                    <a:lumOff val="25000"/>
                  </a:schemeClr>
                </a:solidFill>
              </a:rPr>
              <a:t> </a:t>
            </a:r>
            <a:r>
              <a:rPr lang="en-US" sz="2000" b="1" dirty="0" err="1">
                <a:solidFill>
                  <a:schemeClr val="accent2">
                    <a:lumMod val="75000"/>
                    <a:lumOff val="25000"/>
                  </a:schemeClr>
                </a:solidFill>
              </a:rPr>
              <a:t>Giới</a:t>
            </a:r>
            <a:r>
              <a:rPr lang="en-US" sz="2000" b="1" dirty="0">
                <a:solidFill>
                  <a:schemeClr val="accent2">
                    <a:lumMod val="75000"/>
                    <a:lumOff val="25000"/>
                  </a:schemeClr>
                </a:solidFill>
              </a:rPr>
              <a:t> </a:t>
            </a:r>
            <a:r>
              <a:rPr lang="en-US" sz="2000" b="1" dirty="0" err="1">
                <a:solidFill>
                  <a:schemeClr val="accent2">
                    <a:lumMod val="75000"/>
                    <a:lumOff val="25000"/>
                  </a:schemeClr>
                </a:solidFill>
              </a:rPr>
              <a:t>thiệu</a:t>
            </a:r>
            <a:r>
              <a:rPr lang="en-US" sz="2000" b="1" dirty="0">
                <a:solidFill>
                  <a:schemeClr val="accent2">
                    <a:lumMod val="75000"/>
                    <a:lumOff val="25000"/>
                  </a:schemeClr>
                </a:solidFill>
              </a:rPr>
              <a:t> </a:t>
            </a:r>
            <a:r>
              <a:rPr lang="en-US" sz="2000" b="1" dirty="0" err="1">
                <a:solidFill>
                  <a:schemeClr val="accent2">
                    <a:lumMod val="75000"/>
                    <a:lumOff val="25000"/>
                  </a:schemeClr>
                </a:solidFill>
              </a:rPr>
              <a:t>về</a:t>
            </a:r>
            <a:r>
              <a:rPr lang="en-US" sz="2000" b="1" dirty="0">
                <a:solidFill>
                  <a:schemeClr val="accent2">
                    <a:lumMod val="75000"/>
                    <a:lumOff val="25000"/>
                  </a:schemeClr>
                </a:solidFill>
              </a:rPr>
              <a:t> Game </a:t>
            </a:r>
            <a:r>
              <a:rPr lang="en-US" sz="2000" b="1" dirty="0" err="1">
                <a:solidFill>
                  <a:schemeClr val="accent2">
                    <a:lumMod val="75000"/>
                    <a:lumOff val="25000"/>
                  </a:schemeClr>
                </a:solidFill>
              </a:rPr>
              <a:t>Evoland</a:t>
            </a:r>
            <a:endParaRPr lang="en-US" sz="2000" b="1" dirty="0">
              <a:solidFill>
                <a:schemeClr val="accent2">
                  <a:lumMod val="75000"/>
                  <a:lumOff val="25000"/>
                </a:schemeClr>
              </a:solidFill>
            </a:endParaRPr>
          </a:p>
        </p:txBody>
      </p:sp>
      <p:sp>
        <p:nvSpPr>
          <p:cNvPr id="37" name="Rectangle 36"/>
          <p:cNvSpPr/>
          <p:nvPr/>
        </p:nvSpPr>
        <p:spPr>
          <a:xfrm>
            <a:off x="3599336" y="4181321"/>
            <a:ext cx="3770584" cy="400110"/>
          </a:xfrm>
          <a:prstGeom prst="rect">
            <a:avLst/>
          </a:prstGeom>
        </p:spPr>
        <p:txBody>
          <a:bodyPr wrap="none">
            <a:spAutoFit/>
          </a:bodyPr>
          <a:lstStyle/>
          <a:p>
            <a:r>
              <a:rPr lang="en-US" sz="2000" b="1" dirty="0">
                <a:solidFill>
                  <a:schemeClr val="accent2">
                    <a:lumMod val="75000"/>
                    <a:lumOff val="25000"/>
                  </a:schemeClr>
                </a:solidFill>
              </a:rPr>
              <a:t> </a:t>
            </a:r>
            <a:r>
              <a:rPr lang="en-US" sz="2000" b="1" dirty="0" err="1">
                <a:solidFill>
                  <a:schemeClr val="accent2">
                    <a:lumMod val="75000"/>
                    <a:lumOff val="25000"/>
                  </a:schemeClr>
                </a:solidFill>
              </a:rPr>
              <a:t>Kết</a:t>
            </a:r>
            <a:r>
              <a:rPr lang="en-US" sz="2000" b="1" dirty="0">
                <a:solidFill>
                  <a:schemeClr val="accent2">
                    <a:lumMod val="75000"/>
                    <a:lumOff val="25000"/>
                  </a:schemeClr>
                </a:solidFill>
              </a:rPr>
              <a:t> </a:t>
            </a:r>
            <a:r>
              <a:rPr lang="en-US" sz="2000" b="1" dirty="0" err="1">
                <a:solidFill>
                  <a:schemeClr val="accent2">
                    <a:lumMod val="75000"/>
                    <a:lumOff val="25000"/>
                  </a:schemeClr>
                </a:solidFill>
              </a:rPr>
              <a:t>luận</a:t>
            </a:r>
            <a:r>
              <a:rPr lang="en-US" sz="2000" b="1" dirty="0">
                <a:solidFill>
                  <a:schemeClr val="accent2">
                    <a:lumMod val="75000"/>
                    <a:lumOff val="25000"/>
                  </a:schemeClr>
                </a:solidFill>
              </a:rPr>
              <a:t> </a:t>
            </a:r>
            <a:r>
              <a:rPr lang="en-US" sz="2000" b="1" dirty="0" err="1">
                <a:solidFill>
                  <a:schemeClr val="accent2">
                    <a:lumMod val="75000"/>
                    <a:lumOff val="25000"/>
                  </a:schemeClr>
                </a:solidFill>
              </a:rPr>
              <a:t>và</a:t>
            </a:r>
            <a:r>
              <a:rPr lang="en-US" sz="2000" b="1" dirty="0">
                <a:solidFill>
                  <a:schemeClr val="accent2">
                    <a:lumMod val="75000"/>
                    <a:lumOff val="25000"/>
                  </a:schemeClr>
                </a:solidFill>
              </a:rPr>
              <a:t> </a:t>
            </a:r>
            <a:r>
              <a:rPr lang="en-US" sz="2000" b="1" dirty="0" err="1">
                <a:solidFill>
                  <a:schemeClr val="accent2">
                    <a:lumMod val="75000"/>
                    <a:lumOff val="25000"/>
                  </a:schemeClr>
                </a:solidFill>
              </a:rPr>
              <a:t>hướng</a:t>
            </a:r>
            <a:r>
              <a:rPr lang="en-US" sz="2000" b="1" dirty="0">
                <a:solidFill>
                  <a:schemeClr val="accent2">
                    <a:lumMod val="75000"/>
                    <a:lumOff val="25000"/>
                  </a:schemeClr>
                </a:solidFill>
              </a:rPr>
              <a:t> </a:t>
            </a:r>
            <a:r>
              <a:rPr lang="en-US" sz="2000" b="1" dirty="0" err="1">
                <a:solidFill>
                  <a:schemeClr val="accent2">
                    <a:lumMod val="75000"/>
                    <a:lumOff val="25000"/>
                  </a:schemeClr>
                </a:solidFill>
              </a:rPr>
              <a:t>phát</a:t>
            </a:r>
            <a:r>
              <a:rPr lang="en-US" sz="2000" b="1" dirty="0">
                <a:solidFill>
                  <a:schemeClr val="accent2">
                    <a:lumMod val="75000"/>
                    <a:lumOff val="25000"/>
                  </a:schemeClr>
                </a:solidFill>
              </a:rPr>
              <a:t> </a:t>
            </a:r>
            <a:r>
              <a:rPr lang="en-US" sz="2000" b="1" dirty="0" err="1">
                <a:solidFill>
                  <a:schemeClr val="accent2">
                    <a:lumMod val="75000"/>
                    <a:lumOff val="25000"/>
                  </a:schemeClr>
                </a:solidFill>
              </a:rPr>
              <a:t>triển</a:t>
            </a:r>
            <a:endParaRPr lang="en-US" sz="2000" b="1" dirty="0">
              <a:solidFill>
                <a:schemeClr val="accent2">
                  <a:lumMod val="75000"/>
                  <a:lumOff val="25000"/>
                </a:schemeClr>
              </a:solidFill>
            </a:endParaRPr>
          </a:p>
        </p:txBody>
      </p:sp>
      <p:pic>
        <p:nvPicPr>
          <p:cNvPr id="39" name="Picture 3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88307" y="152394"/>
            <a:ext cx="372694" cy="372694"/>
          </a:xfrm>
          <a:prstGeom prst="rect">
            <a:avLst/>
          </a:prstGeom>
        </p:spPr>
      </p:pic>
      <p:pic>
        <p:nvPicPr>
          <p:cNvPr id="1026" name="Picture 2" descr="https://tse4.mm.bing.net/th?id=OIP._ijDmcAcH6auWVVquCtC_wHaG4&amp;pid=Api&amp;P=0&amp;w=177&amp;h=16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25665" y="2328790"/>
            <a:ext cx="373671" cy="3483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se4.mm.bing.net/th?id=OIP.pFmG6GSYy1MqWEWuD53fOwAAAA&amp;pid=Api&amp;P=0&amp;w=176&amp;h=16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5432" y="4113206"/>
            <a:ext cx="477043" cy="447228"/>
          </a:xfrm>
          <a:prstGeom prst="rect">
            <a:avLst/>
          </a:prstGeom>
          <a:noFill/>
          <a:extLst>
            <a:ext uri="{909E8E84-426E-40DD-AFC4-6F175D3DCCD1}">
              <a14:hiddenFill xmlns:a14="http://schemas.microsoft.com/office/drawing/2010/main">
                <a:solidFill>
                  <a:srgbClr val="FFFFFF"/>
                </a:solidFill>
              </a14:hiddenFill>
            </a:ext>
          </a:extLst>
        </p:spPr>
      </p:pic>
      <p:sp>
        <p:nvSpPr>
          <p:cNvPr id="40" name="Rectangle 39"/>
          <p:cNvSpPr/>
          <p:nvPr/>
        </p:nvSpPr>
        <p:spPr>
          <a:xfrm>
            <a:off x="2563668" y="4350598"/>
            <a:ext cx="275556" cy="415498"/>
          </a:xfrm>
          <a:prstGeom prst="rect">
            <a:avLst/>
          </a:prstGeom>
        </p:spPr>
        <p:txBody>
          <a:bodyPr wrap="square">
            <a:spAutoFit/>
          </a:bodyPr>
          <a:lstStyle/>
          <a:p>
            <a:r>
              <a:rPr lang="en-US" sz="2100" dirty="0">
                <a:solidFill>
                  <a:schemeClr val="bg1"/>
                </a:solidFill>
              </a:rPr>
              <a:t>3</a:t>
            </a:r>
          </a:p>
        </p:txBody>
      </p:sp>
      <p:sp>
        <p:nvSpPr>
          <p:cNvPr id="44" name="Rectangle 43"/>
          <p:cNvSpPr/>
          <p:nvPr/>
        </p:nvSpPr>
        <p:spPr>
          <a:xfrm>
            <a:off x="2816447" y="2493243"/>
            <a:ext cx="278585" cy="415498"/>
          </a:xfrm>
          <a:prstGeom prst="rect">
            <a:avLst/>
          </a:prstGeom>
        </p:spPr>
        <p:txBody>
          <a:bodyPr wrap="square">
            <a:spAutoFit/>
          </a:bodyPr>
          <a:lstStyle/>
          <a:p>
            <a:r>
              <a:rPr lang="en-US" sz="2100" dirty="0">
                <a:solidFill>
                  <a:schemeClr val="bg1"/>
                </a:solidFill>
              </a:rPr>
              <a:t>2</a:t>
            </a:r>
          </a:p>
        </p:txBody>
      </p:sp>
      <p:sp>
        <p:nvSpPr>
          <p:cNvPr id="45" name="Rectangle 44"/>
          <p:cNvSpPr/>
          <p:nvPr/>
        </p:nvSpPr>
        <p:spPr>
          <a:xfrm>
            <a:off x="2569686" y="405166"/>
            <a:ext cx="275556" cy="415498"/>
          </a:xfrm>
          <a:prstGeom prst="rect">
            <a:avLst/>
          </a:prstGeom>
        </p:spPr>
        <p:txBody>
          <a:bodyPr wrap="square">
            <a:spAutoFit/>
          </a:bodyPr>
          <a:lstStyle/>
          <a:p>
            <a:r>
              <a:rPr lang="en-US" sz="2100" dirty="0">
                <a:solidFill>
                  <a:schemeClr val="bg1"/>
                </a:solidFill>
              </a:rPr>
              <a:t>1</a:t>
            </a:r>
          </a:p>
        </p:txBody>
      </p:sp>
      <p:sp>
        <p:nvSpPr>
          <p:cNvPr id="41" name="Rectangle 40"/>
          <p:cNvSpPr/>
          <p:nvPr/>
        </p:nvSpPr>
        <p:spPr>
          <a:xfrm>
            <a:off x="0" y="0"/>
            <a:ext cx="624840"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p>
        </p:txBody>
      </p:sp>
      <p:sp>
        <p:nvSpPr>
          <p:cNvPr id="42" name="Rectangle 41"/>
          <p:cNvSpPr/>
          <p:nvPr/>
        </p:nvSpPr>
        <p:spPr>
          <a:xfrm>
            <a:off x="6553200" y="4755544"/>
            <a:ext cx="2590800" cy="387956"/>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prstTxWarp prst="textNoShape">
              <a:avLst/>
            </a:prstTxWarp>
            <a:noAutofit/>
          </a:bodyPr>
          <a:lstStyle/>
          <a:p>
            <a:pPr algn="ctr"/>
            <a:endParaRPr lang="en-US" sz="1050">
              <a:solidFill>
                <a:schemeClr val="bg1">
                  <a:lumMod val="65000"/>
                </a:schemeClr>
              </a:solidFill>
            </a:endParaRPr>
          </a:p>
        </p:txBody>
      </p:sp>
      <p:cxnSp>
        <p:nvCxnSpPr>
          <p:cNvPr id="48" name="Straight Connector 47"/>
          <p:cNvCxnSpPr/>
          <p:nvPr/>
        </p:nvCxnSpPr>
        <p:spPr>
          <a:xfrm flipV="1">
            <a:off x="5859437" y="4946665"/>
            <a:ext cx="3048953" cy="2858"/>
          </a:xfrm>
          <a:prstGeom prst="line">
            <a:avLst/>
          </a:prstGeom>
          <a:ln w="44450">
            <a:solidFill>
              <a:srgbClr val="E590EC"/>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93959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heel(1)">
                                      <p:cBhvr>
                                        <p:cTn id="7" dur="2000"/>
                                        <p:tgtEl>
                                          <p:spTgt spid="9"/>
                                        </p:tgtEl>
                                      </p:cBhvr>
                                    </p:animEffect>
                                  </p:childTnLst>
                                </p:cTn>
                              </p:par>
                            </p:childTnLst>
                          </p:cTn>
                        </p:par>
                        <p:par>
                          <p:cTn id="8" fill="hold">
                            <p:stCondLst>
                              <p:cond delay="2000"/>
                            </p:stCondLst>
                            <p:childTnLst>
                              <p:par>
                                <p:cTn id="9" presetID="21" presetClass="entr" presetSubtype="1"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heel(1)">
                                      <p:cBhvr>
                                        <p:cTn id="11" dur="20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fade">
                                      <p:cBhvr>
                                        <p:cTn id="16" dur="500"/>
                                        <p:tgtEl>
                                          <p:spTgt spid="3"/>
                                        </p:tgtEl>
                                      </p:cBhvr>
                                    </p:animEffect>
                                  </p:childTnLst>
                                </p:cTn>
                              </p:par>
                              <p:par>
                                <p:cTn id="17" presetID="10"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10" presetClass="entr" presetSubtype="0" fill="hold" nodeType="withEffect">
                                  <p:stCondLst>
                                    <p:cond delay="0"/>
                                  </p:stCondLst>
                                  <p:childTnLst>
                                    <p:set>
                                      <p:cBhvr>
                                        <p:cTn id="21" dur="1" fill="hold">
                                          <p:stCondLst>
                                            <p:cond delay="0"/>
                                          </p:stCondLst>
                                        </p:cTn>
                                        <p:tgtEl>
                                          <p:spTgt spid="39"/>
                                        </p:tgtEl>
                                        <p:attrNameLst>
                                          <p:attrName>style.visibility</p:attrName>
                                        </p:attrNameLst>
                                      </p:cBhvr>
                                      <p:to>
                                        <p:strVal val="visible"/>
                                      </p:to>
                                    </p:set>
                                    <p:animEffect transition="in" filter="fade">
                                      <p:cBhvr>
                                        <p:cTn id="22" dur="500"/>
                                        <p:tgtEl>
                                          <p:spTgt spid="3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19"/>
                                        </p:tgtEl>
                                        <p:attrNameLst>
                                          <p:attrName>style.visibility</p:attrName>
                                        </p:attrNameLst>
                                      </p:cBhvr>
                                      <p:to>
                                        <p:strVal val="visible"/>
                                      </p:to>
                                    </p:set>
                                    <p:animEffect transition="in" filter="fade">
                                      <p:cBhvr>
                                        <p:cTn id="28" dur="500"/>
                                        <p:tgtEl>
                                          <p:spTgt spid="19"/>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36"/>
                                        </p:tgtEl>
                                        <p:attrNameLst>
                                          <p:attrName>style.visibility</p:attrName>
                                        </p:attrNameLst>
                                      </p:cBhvr>
                                      <p:to>
                                        <p:strVal val="visible"/>
                                      </p:to>
                                    </p:set>
                                    <p:animEffect transition="in" filter="fade">
                                      <p:cBhvr>
                                        <p:cTn id="33" dur="500"/>
                                        <p:tgtEl>
                                          <p:spTgt spid="36"/>
                                        </p:tgtEl>
                                      </p:cBhvr>
                                    </p:animEffect>
                                  </p:childTnLst>
                                </p:cTn>
                              </p:par>
                              <p:par>
                                <p:cTn id="34" presetID="10" presetClass="entr" presetSubtype="0" fill="hold" nodeType="withEffect">
                                  <p:stCondLst>
                                    <p:cond delay="0"/>
                                  </p:stCondLst>
                                  <p:childTnLst>
                                    <p:set>
                                      <p:cBhvr>
                                        <p:cTn id="35" dur="1" fill="hold">
                                          <p:stCondLst>
                                            <p:cond delay="0"/>
                                          </p:stCondLst>
                                        </p:cTn>
                                        <p:tgtEl>
                                          <p:spTgt spid="1026"/>
                                        </p:tgtEl>
                                        <p:attrNameLst>
                                          <p:attrName>style.visibility</p:attrName>
                                        </p:attrNameLst>
                                      </p:cBhvr>
                                      <p:to>
                                        <p:strVal val="visible"/>
                                      </p:to>
                                    </p:set>
                                    <p:animEffect transition="in" filter="fade">
                                      <p:cBhvr>
                                        <p:cTn id="36" dur="500"/>
                                        <p:tgtEl>
                                          <p:spTgt spid="1026"/>
                                        </p:tgtEl>
                                      </p:cBhvr>
                                    </p:animEffect>
                                  </p:childTnLst>
                                </p:cTn>
                              </p:par>
                              <p:par>
                                <p:cTn id="37" presetID="10" presetClass="entr" presetSubtype="0" fill="hold" nodeType="withEffect">
                                  <p:stCondLst>
                                    <p:cond delay="0"/>
                                  </p:stCondLst>
                                  <p:childTnLst>
                                    <p:set>
                                      <p:cBhvr>
                                        <p:cTn id="38" dur="1" fill="hold">
                                          <p:stCondLst>
                                            <p:cond delay="0"/>
                                          </p:stCondLst>
                                        </p:cTn>
                                        <p:tgtEl>
                                          <p:spTgt spid="29"/>
                                        </p:tgtEl>
                                        <p:attrNameLst>
                                          <p:attrName>style.visibility</p:attrName>
                                        </p:attrNameLst>
                                      </p:cBhvr>
                                      <p:to>
                                        <p:strVal val="visible"/>
                                      </p:to>
                                    </p:set>
                                    <p:animEffect transition="in" filter="fade">
                                      <p:cBhvr>
                                        <p:cTn id="39" dur="500"/>
                                        <p:tgtEl>
                                          <p:spTgt spid="29"/>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28"/>
                                        </p:tgtEl>
                                        <p:attrNameLst>
                                          <p:attrName>style.visibility</p:attrName>
                                        </p:attrNameLst>
                                      </p:cBhvr>
                                      <p:to>
                                        <p:strVal val="visible"/>
                                      </p:to>
                                    </p:set>
                                    <p:animEffect transition="in" filter="fade">
                                      <p:cBhvr>
                                        <p:cTn id="42" dur="500"/>
                                        <p:tgtEl>
                                          <p:spTgt spid="28"/>
                                        </p:tgtEl>
                                      </p:cBhvr>
                                    </p:animEffect>
                                  </p:childTnLst>
                                </p:cTn>
                              </p:par>
                              <p:par>
                                <p:cTn id="43" presetID="10" presetClass="entr" presetSubtype="0" fill="hold" nodeType="withEffect">
                                  <p:stCondLst>
                                    <p:cond delay="0"/>
                                  </p:stCondLst>
                                  <p:childTnLst>
                                    <p:set>
                                      <p:cBhvr>
                                        <p:cTn id="44" dur="1" fill="hold">
                                          <p:stCondLst>
                                            <p:cond delay="0"/>
                                          </p:stCondLst>
                                        </p:cTn>
                                        <p:tgtEl>
                                          <p:spTgt spid="15"/>
                                        </p:tgtEl>
                                        <p:attrNameLst>
                                          <p:attrName>style.visibility</p:attrName>
                                        </p:attrNameLst>
                                      </p:cBhvr>
                                      <p:to>
                                        <p:strVal val="visible"/>
                                      </p:to>
                                    </p:set>
                                    <p:animEffect transition="in" filter="fade">
                                      <p:cBhvr>
                                        <p:cTn id="45" dur="500"/>
                                        <p:tgtEl>
                                          <p:spTgt spid="15"/>
                                        </p:tgtEl>
                                      </p:cBhvr>
                                    </p:animEffec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32"/>
                                        </p:tgtEl>
                                        <p:attrNameLst>
                                          <p:attrName>style.visibility</p:attrName>
                                        </p:attrNameLst>
                                      </p:cBhvr>
                                      <p:to>
                                        <p:strVal val="visible"/>
                                      </p:to>
                                    </p:set>
                                    <p:animEffect transition="in" filter="fade">
                                      <p:cBhvr>
                                        <p:cTn id="50" dur="500"/>
                                        <p:tgtEl>
                                          <p:spTgt spid="32"/>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37"/>
                                        </p:tgtEl>
                                        <p:attrNameLst>
                                          <p:attrName>style.visibility</p:attrName>
                                        </p:attrNameLst>
                                      </p:cBhvr>
                                      <p:to>
                                        <p:strVal val="visible"/>
                                      </p:to>
                                    </p:set>
                                    <p:animEffect transition="in" filter="fade">
                                      <p:cBhvr>
                                        <p:cTn id="53" dur="500"/>
                                        <p:tgtEl>
                                          <p:spTgt spid="37"/>
                                        </p:tgtEl>
                                      </p:cBhvr>
                                    </p:animEffect>
                                  </p:childTnLst>
                                </p:cTn>
                              </p:par>
                              <p:par>
                                <p:cTn id="54" presetID="10" presetClass="entr" presetSubtype="0" fill="hold" nodeType="withEffect">
                                  <p:stCondLst>
                                    <p:cond delay="0"/>
                                  </p:stCondLst>
                                  <p:childTnLst>
                                    <p:set>
                                      <p:cBhvr>
                                        <p:cTn id="55" dur="1" fill="hold">
                                          <p:stCondLst>
                                            <p:cond delay="0"/>
                                          </p:stCondLst>
                                        </p:cTn>
                                        <p:tgtEl>
                                          <p:spTgt spid="1028"/>
                                        </p:tgtEl>
                                        <p:attrNameLst>
                                          <p:attrName>style.visibility</p:attrName>
                                        </p:attrNameLst>
                                      </p:cBhvr>
                                      <p:to>
                                        <p:strVal val="visible"/>
                                      </p:to>
                                    </p:set>
                                    <p:animEffect transition="in" filter="fade">
                                      <p:cBhvr>
                                        <p:cTn id="56" dur="500"/>
                                        <p:tgtEl>
                                          <p:spTgt spid="1028"/>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33"/>
                                        </p:tgtEl>
                                        <p:attrNameLst>
                                          <p:attrName>style.visibility</p:attrName>
                                        </p:attrNameLst>
                                      </p:cBhvr>
                                      <p:to>
                                        <p:strVal val="visible"/>
                                      </p:to>
                                    </p:set>
                                    <p:animEffect transition="in" filter="fade">
                                      <p:cBhvr>
                                        <p:cTn id="59" dur="500"/>
                                        <p:tgtEl>
                                          <p:spTgt spid="33"/>
                                        </p:tgtEl>
                                      </p:cBhvr>
                                    </p:animEffect>
                                  </p:childTnLst>
                                </p:cTn>
                              </p:par>
                              <p:par>
                                <p:cTn id="60" presetID="10" presetClass="entr" presetSubtype="0" fill="hold" nodeType="withEffect">
                                  <p:stCondLst>
                                    <p:cond delay="0"/>
                                  </p:stCondLst>
                                  <p:childTnLst>
                                    <p:set>
                                      <p:cBhvr>
                                        <p:cTn id="61" dur="1" fill="hold">
                                          <p:stCondLst>
                                            <p:cond delay="0"/>
                                          </p:stCondLst>
                                        </p:cTn>
                                        <p:tgtEl>
                                          <p:spTgt spid="31"/>
                                        </p:tgtEl>
                                        <p:attrNameLst>
                                          <p:attrName>style.visibility</p:attrName>
                                        </p:attrNameLst>
                                      </p:cBhvr>
                                      <p:to>
                                        <p:strVal val="visible"/>
                                      </p:to>
                                    </p:set>
                                    <p:animEffect transition="in" filter="fade">
                                      <p:cBhvr>
                                        <p:cTn id="62" dur="500"/>
                                        <p:tgtEl>
                                          <p:spTgt spid="31"/>
                                        </p:tgtEl>
                                      </p:cBhvr>
                                    </p:animEffect>
                                  </p:childTnLst>
                                </p:cTn>
                              </p:par>
                            </p:childTnLst>
                          </p:cTn>
                        </p:par>
                        <p:par>
                          <p:cTn id="63" fill="hold">
                            <p:stCondLst>
                              <p:cond delay="500"/>
                            </p:stCondLst>
                            <p:childTnLst>
                              <p:par>
                                <p:cTn id="64" presetID="10" presetClass="entr" presetSubtype="0" fill="hold" nodeType="after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fade">
                                      <p:cBhvr>
                                        <p:cTn id="66"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7" grpId="0"/>
      <p:bldP spid="19" grpId="0" animBg="1"/>
      <p:bldP spid="28" grpId="0" animBg="1"/>
      <p:bldP spid="33" grpId="0" animBg="1"/>
      <p:bldP spid="36" grpId="0"/>
      <p:bldP spid="3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8194" name="Picture 2" descr="https://lh3.googleusercontent.com/dV4N9y7XCI259MYqz6EUpv16PlkD1JacScOiQ4aaFEA103vamDphAag-cH40As-7Pgip4RMnovbBTqJFnRPgZ45xzR65O0390Ns3Vvug8TYKNfsN_beuevoU7wbEKfRJyz3XC43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24" y="53625"/>
            <a:ext cx="9303246" cy="5089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0865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8194"/>
                                        </p:tgtEl>
                                        <p:attrNameLst>
                                          <p:attrName>style.visibility</p:attrName>
                                        </p:attrNameLst>
                                      </p:cBhvr>
                                      <p:to>
                                        <p:strVal val="visible"/>
                                      </p:to>
                                    </p:set>
                                    <p:animEffect transition="in" filter="fade">
                                      <p:cBhvr>
                                        <p:cTn id="7" dur="1000"/>
                                        <p:tgtEl>
                                          <p:spTgt spid="8194"/>
                                        </p:tgtEl>
                                      </p:cBhvr>
                                    </p:animEffect>
                                    <p:anim calcmode="lin" valueType="num">
                                      <p:cBhvr>
                                        <p:cTn id="8" dur="1000" fill="hold"/>
                                        <p:tgtEl>
                                          <p:spTgt spid="8194"/>
                                        </p:tgtEl>
                                        <p:attrNameLst>
                                          <p:attrName>ppt_x</p:attrName>
                                        </p:attrNameLst>
                                      </p:cBhvr>
                                      <p:tavLst>
                                        <p:tav tm="0">
                                          <p:val>
                                            <p:strVal val="#ppt_x"/>
                                          </p:val>
                                        </p:tav>
                                        <p:tav tm="100000">
                                          <p:val>
                                            <p:strVal val="#ppt_x"/>
                                          </p:val>
                                        </p:tav>
                                      </p:tavLst>
                                    </p:anim>
                                    <p:anim calcmode="lin" valueType="num">
                                      <p:cBhvr>
                                        <p:cTn id="9" dur="1000" fill="hold"/>
                                        <p:tgtEl>
                                          <p:spTgt spid="819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9218" name="Picture 2" descr="https://lh5.googleusercontent.com/ZNselMA9syxHMrahzc131nRTCS8Vrba5V_-ZucpDt4RPr9jsYWuJc2dRQiHs2VlmsEW1iAip8hLXlvmD6evIbCbeG2a75Yt6ax6ArUv9gmii_LhvHy9RtY1IFWqfGZpq9mH2E5Wl3e11rf4pO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8827" y="0"/>
            <a:ext cx="9281786" cy="5646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4787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1000"/>
                                        <p:tgtEl>
                                          <p:spTgt spid="9218"/>
                                        </p:tgtEl>
                                      </p:cBhvr>
                                    </p:animEffect>
                                    <p:anim calcmode="lin" valueType="num">
                                      <p:cBhvr>
                                        <p:cTn id="8" dur="1000" fill="hold"/>
                                        <p:tgtEl>
                                          <p:spTgt spid="9218"/>
                                        </p:tgtEl>
                                        <p:attrNameLst>
                                          <p:attrName>ppt_x</p:attrName>
                                        </p:attrNameLst>
                                      </p:cBhvr>
                                      <p:tavLst>
                                        <p:tav tm="0">
                                          <p:val>
                                            <p:strVal val="#ppt_x"/>
                                          </p:val>
                                        </p:tav>
                                        <p:tav tm="100000">
                                          <p:val>
                                            <p:strVal val="#ppt_x"/>
                                          </p:val>
                                        </p:tav>
                                      </p:tavLst>
                                    </p:anim>
                                    <p:anim calcmode="lin" valueType="num">
                                      <p:cBhvr>
                                        <p:cTn id="9" dur="1000" fill="hold"/>
                                        <p:tgtEl>
                                          <p:spTgt spid="92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ctrTitle" idx="6"/>
          </p:nvPr>
        </p:nvSpPr>
        <p:spPr>
          <a:xfrm>
            <a:off x="117985" y="143150"/>
            <a:ext cx="4567730" cy="687430"/>
          </a:xfrm>
        </p:spPr>
        <p:txBody>
          <a:bodyPr/>
          <a:lstStyle/>
          <a:p>
            <a:r>
              <a:rPr lang="en-US" dirty="0" smtClean="0">
                <a:solidFill>
                  <a:schemeClr val="bg1">
                    <a:lumMod val="65000"/>
                  </a:schemeClr>
                </a:solidFill>
              </a:rPr>
              <a:t>PART 2</a:t>
            </a:r>
            <a:endParaRPr lang="en-US" dirty="0">
              <a:solidFill>
                <a:schemeClr val="bg1">
                  <a:lumMod val="65000"/>
                </a:schemeClr>
              </a:solidFill>
            </a:endParaRPr>
          </a:p>
        </p:txBody>
      </p:sp>
      <p:sp>
        <p:nvSpPr>
          <p:cNvPr id="15" name="Rectangle 14"/>
          <p:cNvSpPr/>
          <p:nvPr/>
        </p:nvSpPr>
        <p:spPr>
          <a:xfrm>
            <a:off x="6312424" y="0"/>
            <a:ext cx="2736175" cy="830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sz="1600" b="1" dirty="0" smtClean="0">
                <a:solidFill>
                  <a:schemeClr val="bg1"/>
                </a:solidFill>
              </a:rPr>
              <a:t>Thiết kế chi tiết lớp</a:t>
            </a:r>
            <a:endParaRPr lang="en-US" sz="1600" b="1" dirty="0"/>
          </a:p>
        </p:txBody>
      </p:sp>
      <p:sp>
        <p:nvSpPr>
          <p:cNvPr id="17" name="Rectangle 16"/>
          <p:cNvSpPr/>
          <p:nvPr/>
        </p:nvSpPr>
        <p:spPr>
          <a:xfrm>
            <a:off x="117985" y="1688690"/>
            <a:ext cx="1777181" cy="1614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1966121" y="1700624"/>
            <a:ext cx="1744532" cy="1614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a:off x="3813449" y="1700624"/>
            <a:ext cx="1744532" cy="1614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5628936" y="1688690"/>
            <a:ext cx="1744532" cy="1614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134311" y="3374922"/>
            <a:ext cx="1744532" cy="1614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962577" y="3374921"/>
            <a:ext cx="1744532" cy="1614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3804012" y="3374920"/>
            <a:ext cx="1744532" cy="1614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a:off x="421320" y="2342275"/>
            <a:ext cx="971544" cy="646331"/>
          </a:xfrm>
          <a:prstGeom prst="rect">
            <a:avLst/>
          </a:prstGeom>
        </p:spPr>
        <p:txBody>
          <a:bodyPr wrap="square">
            <a:spAutoFit/>
          </a:bodyPr>
          <a:lstStyle/>
          <a:p>
            <a:r>
              <a:rPr lang="en-US" sz="1800" b="1" dirty="0" smtClean="0">
                <a:solidFill>
                  <a:schemeClr val="bg1"/>
                </a:solidFill>
              </a:rPr>
              <a:t>Class </a:t>
            </a:r>
          </a:p>
          <a:p>
            <a:r>
              <a:rPr lang="en-US" sz="1800" b="1" dirty="0" smtClean="0">
                <a:solidFill>
                  <a:schemeClr val="bg1"/>
                </a:solidFill>
              </a:rPr>
              <a:t>Game</a:t>
            </a:r>
            <a:endParaRPr lang="en-US" sz="1800" b="1" dirty="0">
              <a:solidFill>
                <a:schemeClr val="bg1"/>
              </a:solidFill>
            </a:endParaRPr>
          </a:p>
        </p:txBody>
      </p:sp>
      <p:sp>
        <p:nvSpPr>
          <p:cNvPr id="26" name="Rectangle 25"/>
          <p:cNvSpPr/>
          <p:nvPr/>
        </p:nvSpPr>
        <p:spPr>
          <a:xfrm>
            <a:off x="2198501" y="2343360"/>
            <a:ext cx="971544" cy="646331"/>
          </a:xfrm>
          <a:prstGeom prst="rect">
            <a:avLst/>
          </a:prstGeom>
        </p:spPr>
        <p:txBody>
          <a:bodyPr wrap="square">
            <a:spAutoFit/>
          </a:bodyPr>
          <a:lstStyle/>
          <a:p>
            <a:r>
              <a:rPr lang="en-US" sz="1800" b="1" dirty="0" smtClean="0">
                <a:solidFill>
                  <a:schemeClr val="bg1"/>
                </a:solidFill>
              </a:rPr>
              <a:t>Class </a:t>
            </a:r>
          </a:p>
          <a:p>
            <a:r>
              <a:rPr lang="en-US" sz="1800" b="1" dirty="0" smtClean="0">
                <a:solidFill>
                  <a:schemeClr val="bg1"/>
                </a:solidFill>
              </a:rPr>
              <a:t>Entity</a:t>
            </a:r>
            <a:endParaRPr lang="en-US" sz="1800" b="1" dirty="0">
              <a:solidFill>
                <a:schemeClr val="bg1"/>
              </a:solidFill>
            </a:endParaRPr>
          </a:p>
        </p:txBody>
      </p:sp>
      <p:sp>
        <p:nvSpPr>
          <p:cNvPr id="27" name="Rectangle 26"/>
          <p:cNvSpPr/>
          <p:nvPr/>
        </p:nvSpPr>
        <p:spPr>
          <a:xfrm>
            <a:off x="2323721" y="3954486"/>
            <a:ext cx="1467121" cy="646331"/>
          </a:xfrm>
          <a:prstGeom prst="rect">
            <a:avLst/>
          </a:prstGeom>
        </p:spPr>
        <p:txBody>
          <a:bodyPr wrap="square">
            <a:spAutoFit/>
          </a:bodyPr>
          <a:lstStyle/>
          <a:p>
            <a:r>
              <a:rPr lang="en-US" sz="1800" b="1" dirty="0">
                <a:solidFill>
                  <a:schemeClr val="bg1"/>
                </a:solidFill>
              </a:rPr>
              <a:t>Class </a:t>
            </a:r>
            <a:r>
              <a:rPr lang="en-US" sz="1800" b="1" dirty="0" err="1" smtClean="0">
                <a:solidFill>
                  <a:schemeClr val="bg1"/>
                </a:solidFill>
              </a:rPr>
              <a:t>GameState</a:t>
            </a:r>
            <a:endParaRPr lang="en-US" sz="1800" b="1" dirty="0">
              <a:solidFill>
                <a:schemeClr val="bg1"/>
              </a:solidFill>
            </a:endParaRPr>
          </a:p>
        </p:txBody>
      </p:sp>
      <p:sp>
        <p:nvSpPr>
          <p:cNvPr id="28" name="Rectangle 27"/>
          <p:cNvSpPr/>
          <p:nvPr/>
        </p:nvSpPr>
        <p:spPr>
          <a:xfrm>
            <a:off x="5852809" y="2358109"/>
            <a:ext cx="877163" cy="646331"/>
          </a:xfrm>
          <a:prstGeom prst="rect">
            <a:avLst/>
          </a:prstGeom>
        </p:spPr>
        <p:txBody>
          <a:bodyPr wrap="none">
            <a:spAutoFit/>
          </a:bodyPr>
          <a:lstStyle/>
          <a:p>
            <a:r>
              <a:rPr lang="en-US" sz="1800" b="1" dirty="0">
                <a:solidFill>
                  <a:schemeClr val="bg1"/>
                </a:solidFill>
              </a:rPr>
              <a:t>Class </a:t>
            </a:r>
            <a:endParaRPr lang="en-US" sz="1800" b="1" dirty="0" smtClean="0">
              <a:solidFill>
                <a:schemeClr val="bg1"/>
              </a:solidFill>
            </a:endParaRPr>
          </a:p>
          <a:p>
            <a:r>
              <a:rPr lang="en-US" sz="1800" b="1" dirty="0" smtClean="0">
                <a:solidFill>
                  <a:schemeClr val="bg1"/>
                </a:solidFill>
              </a:rPr>
              <a:t>Player</a:t>
            </a:r>
            <a:endParaRPr lang="en-US" sz="1800" b="1" dirty="0">
              <a:solidFill>
                <a:schemeClr val="bg1"/>
              </a:solidFill>
            </a:endParaRPr>
          </a:p>
        </p:txBody>
      </p:sp>
      <p:sp>
        <p:nvSpPr>
          <p:cNvPr id="29" name="Rectangle 28"/>
          <p:cNvSpPr/>
          <p:nvPr/>
        </p:nvSpPr>
        <p:spPr>
          <a:xfrm>
            <a:off x="421320" y="3954486"/>
            <a:ext cx="971544" cy="646331"/>
          </a:xfrm>
          <a:prstGeom prst="rect">
            <a:avLst/>
          </a:prstGeom>
        </p:spPr>
        <p:txBody>
          <a:bodyPr wrap="square">
            <a:spAutoFit/>
          </a:bodyPr>
          <a:lstStyle/>
          <a:p>
            <a:r>
              <a:rPr lang="en-US" sz="1800" b="1" dirty="0">
                <a:solidFill>
                  <a:schemeClr val="bg1"/>
                </a:solidFill>
              </a:rPr>
              <a:t>Class </a:t>
            </a:r>
            <a:endParaRPr lang="en-US" sz="1800" b="1" dirty="0" smtClean="0">
              <a:solidFill>
                <a:schemeClr val="bg1"/>
              </a:solidFill>
            </a:endParaRPr>
          </a:p>
          <a:p>
            <a:r>
              <a:rPr lang="en-US" sz="1800" b="1" dirty="0" err="1" smtClean="0">
                <a:solidFill>
                  <a:schemeClr val="bg1"/>
                </a:solidFill>
              </a:rPr>
              <a:t>Npc</a:t>
            </a:r>
            <a:endParaRPr lang="en-US" sz="1800" b="1" dirty="0">
              <a:solidFill>
                <a:schemeClr val="bg1"/>
              </a:solidFill>
            </a:endParaRPr>
          </a:p>
        </p:txBody>
      </p:sp>
      <p:sp>
        <p:nvSpPr>
          <p:cNvPr id="30" name="Rectangle 29"/>
          <p:cNvSpPr/>
          <p:nvPr/>
        </p:nvSpPr>
        <p:spPr>
          <a:xfrm>
            <a:off x="4041423" y="2358109"/>
            <a:ext cx="1274251" cy="646331"/>
          </a:xfrm>
          <a:prstGeom prst="rect">
            <a:avLst/>
          </a:prstGeom>
        </p:spPr>
        <p:txBody>
          <a:bodyPr wrap="square">
            <a:spAutoFit/>
          </a:bodyPr>
          <a:lstStyle/>
          <a:p>
            <a:r>
              <a:rPr lang="en-US" sz="1800" b="1" dirty="0">
                <a:solidFill>
                  <a:schemeClr val="bg1"/>
                </a:solidFill>
              </a:rPr>
              <a:t>Class </a:t>
            </a:r>
            <a:endParaRPr lang="en-US" sz="1800" b="1" dirty="0" smtClean="0">
              <a:solidFill>
                <a:schemeClr val="bg1"/>
              </a:solidFill>
            </a:endParaRPr>
          </a:p>
          <a:p>
            <a:r>
              <a:rPr lang="en-US" sz="1800" b="1" dirty="0" smtClean="0">
                <a:solidFill>
                  <a:schemeClr val="bg1"/>
                </a:solidFill>
              </a:rPr>
              <a:t>Creature</a:t>
            </a:r>
            <a:endParaRPr lang="en-US" sz="1800" b="1" dirty="0">
              <a:solidFill>
                <a:schemeClr val="bg1"/>
              </a:solidFill>
            </a:endParaRPr>
          </a:p>
        </p:txBody>
      </p:sp>
      <p:sp>
        <p:nvSpPr>
          <p:cNvPr id="33" name="Rectangle 32"/>
          <p:cNvSpPr/>
          <p:nvPr/>
        </p:nvSpPr>
        <p:spPr>
          <a:xfrm>
            <a:off x="4082766" y="3950576"/>
            <a:ext cx="971544" cy="646331"/>
          </a:xfrm>
          <a:prstGeom prst="rect">
            <a:avLst/>
          </a:prstGeom>
        </p:spPr>
        <p:txBody>
          <a:bodyPr wrap="square">
            <a:spAutoFit/>
          </a:bodyPr>
          <a:lstStyle/>
          <a:p>
            <a:r>
              <a:rPr lang="en-US" sz="1800" b="1" dirty="0">
                <a:solidFill>
                  <a:schemeClr val="bg1"/>
                </a:solidFill>
              </a:rPr>
              <a:t>Class </a:t>
            </a:r>
            <a:endParaRPr lang="en-US" sz="1800" b="1" dirty="0" smtClean="0">
              <a:solidFill>
                <a:schemeClr val="bg1"/>
              </a:solidFill>
            </a:endParaRPr>
          </a:p>
          <a:p>
            <a:r>
              <a:rPr lang="en-US" sz="1800" b="1" dirty="0" smtClean="0">
                <a:solidFill>
                  <a:schemeClr val="bg1"/>
                </a:solidFill>
              </a:rPr>
              <a:t>Map</a:t>
            </a:r>
            <a:endParaRPr lang="en-US" sz="1800" b="1" dirty="0">
              <a:solidFill>
                <a:schemeClr val="bg1"/>
              </a:solidFill>
            </a:endParaRPr>
          </a:p>
        </p:txBody>
      </p:sp>
      <p:sp>
        <p:nvSpPr>
          <p:cNvPr id="35" name="Rectangle 34"/>
          <p:cNvSpPr/>
          <p:nvPr/>
        </p:nvSpPr>
        <p:spPr>
          <a:xfrm>
            <a:off x="5636310" y="3374920"/>
            <a:ext cx="3363096" cy="16149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itle 7"/>
          <p:cNvSpPr>
            <a:spLocks noGrp="1"/>
          </p:cNvSpPr>
          <p:nvPr>
            <p:ph type="ctrTitle" idx="6"/>
          </p:nvPr>
        </p:nvSpPr>
        <p:spPr>
          <a:xfrm>
            <a:off x="5775678" y="3908894"/>
            <a:ext cx="3958872" cy="688013"/>
          </a:xfrm>
        </p:spPr>
        <p:txBody>
          <a:bodyPr/>
          <a:lstStyle/>
          <a:p>
            <a:r>
              <a:rPr lang="en-US" sz="6000" dirty="0" smtClean="0">
                <a:solidFill>
                  <a:schemeClr val="bg1"/>
                </a:solidFill>
              </a:rPr>
              <a:t>…</a:t>
            </a:r>
            <a:endParaRPr lang="en-US" sz="6000" dirty="0">
              <a:solidFill>
                <a:schemeClr val="bg1"/>
              </a:solidFill>
            </a:endParaRPr>
          </a:p>
        </p:txBody>
      </p:sp>
    </p:spTree>
    <p:extLst>
      <p:ext uri="{BB962C8B-B14F-4D97-AF65-F5344CB8AC3E}">
        <p14:creationId xmlns:p14="http://schemas.microsoft.com/office/powerpoint/2010/main" val="35170244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90"/>
        <p:cNvGrpSpPr/>
        <p:nvPr/>
      </p:nvGrpSpPr>
      <p:grpSpPr>
        <a:xfrm>
          <a:off x="0" y="0"/>
          <a:ext cx="0" cy="0"/>
          <a:chOff x="0" y="0"/>
          <a:chExt cx="0" cy="0"/>
        </a:xfrm>
      </p:grpSpPr>
      <p:sp>
        <p:nvSpPr>
          <p:cNvPr id="391" name="Google Shape;391;p44"/>
          <p:cNvSpPr/>
          <p:nvPr/>
        </p:nvSpPr>
        <p:spPr>
          <a:xfrm>
            <a:off x="0" y="229075"/>
            <a:ext cx="3152700" cy="2523600"/>
          </a:xfrm>
          <a:prstGeom prst="rect">
            <a:avLst/>
          </a:prstGeom>
          <a:solidFill>
            <a:schemeClr val="accent3">
              <a:alpha val="5843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44"/>
          <p:cNvSpPr/>
          <p:nvPr/>
        </p:nvSpPr>
        <p:spPr>
          <a:xfrm>
            <a:off x="3873250" y="3102525"/>
            <a:ext cx="5270700" cy="944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44"/>
          <p:cNvSpPr txBox="1">
            <a:spLocks noGrp="1"/>
          </p:cNvSpPr>
          <p:nvPr>
            <p:ph type="ctrTitle"/>
          </p:nvPr>
        </p:nvSpPr>
        <p:spPr>
          <a:xfrm rot="5400000">
            <a:off x="7663350" y="870475"/>
            <a:ext cx="1361700" cy="487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solidFill>
                  <a:schemeClr val="bg1">
                    <a:lumMod val="50000"/>
                  </a:schemeClr>
                </a:solidFill>
              </a:rPr>
              <a:t>PART 3</a:t>
            </a:r>
            <a:endParaRPr dirty="0">
              <a:solidFill>
                <a:schemeClr val="bg1">
                  <a:lumMod val="50000"/>
                </a:schemeClr>
              </a:solidFill>
            </a:endParaRPr>
          </a:p>
        </p:txBody>
      </p:sp>
      <p:pic>
        <p:nvPicPr>
          <p:cNvPr id="395" name="Google Shape;395;p44"/>
          <p:cNvPicPr preferRelativeResize="0"/>
          <p:nvPr/>
        </p:nvPicPr>
        <p:blipFill rotWithShape="1">
          <a:blip r:embed="rId3">
            <a:alphaModFix/>
          </a:blip>
          <a:srcRect t="8088"/>
          <a:stretch/>
        </p:blipFill>
        <p:spPr>
          <a:xfrm>
            <a:off x="502175" y="483551"/>
            <a:ext cx="3557448" cy="3091024"/>
          </a:xfrm>
          <a:prstGeom prst="rect">
            <a:avLst/>
          </a:prstGeom>
          <a:noFill/>
          <a:ln>
            <a:noFill/>
          </a:ln>
        </p:spPr>
      </p:pic>
      <p:sp>
        <p:nvSpPr>
          <p:cNvPr id="400" name="Google Shape;400;p44"/>
          <p:cNvSpPr/>
          <p:nvPr/>
        </p:nvSpPr>
        <p:spPr>
          <a:xfrm>
            <a:off x="2539116" y="2337350"/>
            <a:ext cx="51832" cy="51302"/>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44"/>
          <p:cNvSpPr/>
          <p:nvPr/>
        </p:nvSpPr>
        <p:spPr>
          <a:xfrm>
            <a:off x="1230513" y="2256223"/>
            <a:ext cx="47527" cy="52655"/>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44"/>
          <p:cNvSpPr/>
          <p:nvPr/>
        </p:nvSpPr>
        <p:spPr>
          <a:xfrm>
            <a:off x="1288462" y="2252605"/>
            <a:ext cx="10468" cy="59875"/>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44"/>
          <p:cNvSpPr/>
          <p:nvPr/>
        </p:nvSpPr>
        <p:spPr>
          <a:xfrm>
            <a:off x="1117448" y="2252605"/>
            <a:ext cx="9984" cy="59875"/>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44"/>
          <p:cNvSpPr/>
          <p:nvPr/>
        </p:nvSpPr>
        <p:spPr>
          <a:xfrm>
            <a:off x="1091314" y="2252605"/>
            <a:ext cx="9998" cy="59875"/>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44"/>
          <p:cNvSpPr/>
          <p:nvPr/>
        </p:nvSpPr>
        <p:spPr>
          <a:xfrm>
            <a:off x="6802329" y="2114088"/>
            <a:ext cx="29938" cy="59875"/>
          </a:xfrm>
          <a:custGeom>
            <a:avLst/>
            <a:gdLst/>
            <a:ahLst/>
            <a:cxnLst/>
            <a:rect l="l" t="t" r="r" b="b"/>
            <a:pathLst>
              <a:path w="2102" h="4204" extrusionOk="0">
                <a:moveTo>
                  <a:pt x="334" y="0"/>
                </a:moveTo>
                <a:cubicBezTo>
                  <a:pt x="134" y="0"/>
                  <a:pt x="0" y="167"/>
                  <a:pt x="0" y="367"/>
                </a:cubicBezTo>
                <a:lnTo>
                  <a:pt x="0" y="3836"/>
                </a:lnTo>
                <a:cubicBezTo>
                  <a:pt x="0" y="4037"/>
                  <a:pt x="134" y="4203"/>
                  <a:pt x="334" y="4203"/>
                </a:cubicBezTo>
                <a:lnTo>
                  <a:pt x="1735" y="4203"/>
                </a:lnTo>
                <a:cubicBezTo>
                  <a:pt x="1935" y="4203"/>
                  <a:pt x="2102" y="4037"/>
                  <a:pt x="2102" y="3836"/>
                </a:cubicBezTo>
                <a:cubicBezTo>
                  <a:pt x="2102" y="3636"/>
                  <a:pt x="1935" y="3503"/>
                  <a:pt x="1735" y="3503"/>
                </a:cubicBezTo>
                <a:lnTo>
                  <a:pt x="701" y="3503"/>
                </a:lnTo>
                <a:lnTo>
                  <a:pt x="701" y="734"/>
                </a:lnTo>
                <a:lnTo>
                  <a:pt x="1735" y="734"/>
                </a:lnTo>
                <a:cubicBezTo>
                  <a:pt x="1935" y="734"/>
                  <a:pt x="2102" y="567"/>
                  <a:pt x="2102" y="367"/>
                </a:cubicBezTo>
                <a:cubicBezTo>
                  <a:pt x="2102" y="167"/>
                  <a:pt x="1935" y="0"/>
                  <a:pt x="173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a:off x="6840325" y="2114088"/>
            <a:ext cx="30422" cy="59875"/>
          </a:xfrm>
          <a:custGeom>
            <a:avLst/>
            <a:gdLst/>
            <a:ahLst/>
            <a:cxnLst/>
            <a:rect l="l" t="t" r="r" b="b"/>
            <a:pathLst>
              <a:path w="2136" h="4204" extrusionOk="0">
                <a:moveTo>
                  <a:pt x="368" y="0"/>
                </a:moveTo>
                <a:cubicBezTo>
                  <a:pt x="168" y="0"/>
                  <a:pt x="1" y="167"/>
                  <a:pt x="1" y="367"/>
                </a:cubicBezTo>
                <a:cubicBezTo>
                  <a:pt x="1" y="567"/>
                  <a:pt x="168" y="734"/>
                  <a:pt x="368" y="734"/>
                </a:cubicBezTo>
                <a:lnTo>
                  <a:pt x="1402" y="734"/>
                </a:lnTo>
                <a:lnTo>
                  <a:pt x="1402" y="3503"/>
                </a:lnTo>
                <a:lnTo>
                  <a:pt x="368" y="3503"/>
                </a:lnTo>
                <a:cubicBezTo>
                  <a:pt x="168" y="3503"/>
                  <a:pt x="1" y="3636"/>
                  <a:pt x="1" y="3836"/>
                </a:cubicBezTo>
                <a:cubicBezTo>
                  <a:pt x="1" y="4037"/>
                  <a:pt x="168" y="4203"/>
                  <a:pt x="368" y="4203"/>
                </a:cubicBezTo>
                <a:lnTo>
                  <a:pt x="1769" y="4203"/>
                </a:lnTo>
                <a:cubicBezTo>
                  <a:pt x="1969" y="4203"/>
                  <a:pt x="2136" y="4037"/>
                  <a:pt x="2136" y="3836"/>
                </a:cubicBezTo>
                <a:lnTo>
                  <a:pt x="2136" y="367"/>
                </a:lnTo>
                <a:cubicBezTo>
                  <a:pt x="2136" y="167"/>
                  <a:pt x="1969" y="0"/>
                  <a:pt x="176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07" name="Google Shape;407;p44"/>
          <p:cNvPicPr preferRelativeResize="0"/>
          <p:nvPr/>
        </p:nvPicPr>
        <p:blipFill>
          <a:blip r:embed="rId4">
            <a:alphaModFix/>
          </a:blip>
          <a:stretch>
            <a:fillRect/>
          </a:stretch>
        </p:blipFill>
        <p:spPr>
          <a:xfrm>
            <a:off x="4978470" y="2388652"/>
            <a:ext cx="3273249" cy="2308402"/>
          </a:xfrm>
          <a:prstGeom prst="rect">
            <a:avLst/>
          </a:prstGeom>
          <a:noFill/>
          <a:ln>
            <a:noFill/>
          </a:ln>
        </p:spPr>
      </p:pic>
      <p:sp>
        <p:nvSpPr>
          <p:cNvPr id="412" name="Google Shape;412;p44"/>
          <p:cNvSpPr/>
          <p:nvPr/>
        </p:nvSpPr>
        <p:spPr>
          <a:xfrm>
            <a:off x="6709356" y="4288879"/>
            <a:ext cx="43410" cy="42965"/>
          </a:xfrm>
          <a:custGeom>
            <a:avLst/>
            <a:gdLst/>
            <a:ahLst/>
            <a:cxnLst/>
            <a:rect l="l" t="t" r="r" b="b"/>
            <a:pathLst>
              <a:path w="2436" h="2436" extrusionOk="0">
                <a:moveTo>
                  <a:pt x="1235" y="1"/>
                </a:moveTo>
                <a:cubicBezTo>
                  <a:pt x="568" y="1"/>
                  <a:pt x="1" y="535"/>
                  <a:pt x="1" y="1202"/>
                </a:cubicBezTo>
                <a:cubicBezTo>
                  <a:pt x="1" y="1902"/>
                  <a:pt x="568" y="2436"/>
                  <a:pt x="1235" y="2436"/>
                </a:cubicBezTo>
                <a:cubicBezTo>
                  <a:pt x="1902" y="2436"/>
                  <a:pt x="2436" y="1902"/>
                  <a:pt x="2436" y="1202"/>
                </a:cubicBezTo>
                <a:cubicBezTo>
                  <a:pt x="2436" y="535"/>
                  <a:pt x="1902" y="1"/>
                  <a:pt x="123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44"/>
          <p:cNvSpPr/>
          <p:nvPr/>
        </p:nvSpPr>
        <p:spPr>
          <a:xfrm>
            <a:off x="5613430" y="4220937"/>
            <a:ext cx="39802" cy="44096"/>
          </a:xfrm>
          <a:custGeom>
            <a:avLst/>
            <a:gdLst/>
            <a:ahLst/>
            <a:cxnLst/>
            <a:rect l="l" t="t" r="r" b="b"/>
            <a:pathLst>
              <a:path w="3337" h="3697" extrusionOk="0">
                <a:moveTo>
                  <a:pt x="361" y="0"/>
                </a:moveTo>
                <a:cubicBezTo>
                  <a:pt x="175" y="0"/>
                  <a:pt x="0" y="151"/>
                  <a:pt x="0" y="380"/>
                </a:cubicBezTo>
                <a:lnTo>
                  <a:pt x="0" y="3349"/>
                </a:lnTo>
                <a:cubicBezTo>
                  <a:pt x="0" y="3551"/>
                  <a:pt x="173" y="3696"/>
                  <a:pt x="358" y="3696"/>
                </a:cubicBezTo>
                <a:cubicBezTo>
                  <a:pt x="417" y="3696"/>
                  <a:pt x="478" y="3681"/>
                  <a:pt x="534" y="3649"/>
                </a:cubicBezTo>
                <a:lnTo>
                  <a:pt x="3103" y="2148"/>
                </a:lnTo>
                <a:cubicBezTo>
                  <a:pt x="3336" y="2015"/>
                  <a:pt x="3336" y="1681"/>
                  <a:pt x="3103" y="1548"/>
                </a:cubicBezTo>
                <a:lnTo>
                  <a:pt x="534" y="47"/>
                </a:lnTo>
                <a:cubicBezTo>
                  <a:pt x="479" y="15"/>
                  <a:pt x="419" y="0"/>
                  <a:pt x="3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44"/>
          <p:cNvSpPr/>
          <p:nvPr/>
        </p:nvSpPr>
        <p:spPr>
          <a:xfrm>
            <a:off x="5661961" y="4217907"/>
            <a:ext cx="8767" cy="50143"/>
          </a:xfrm>
          <a:custGeom>
            <a:avLst/>
            <a:gdLst/>
            <a:ahLst/>
            <a:cxnLst/>
            <a:rect l="l" t="t" r="r" b="b"/>
            <a:pathLst>
              <a:path w="735" h="4204" extrusionOk="0">
                <a:moveTo>
                  <a:pt x="368" y="0"/>
                </a:moveTo>
                <a:cubicBezTo>
                  <a:pt x="168" y="0"/>
                  <a:pt x="1" y="167"/>
                  <a:pt x="1" y="367"/>
                </a:cubicBezTo>
                <a:lnTo>
                  <a:pt x="1" y="3836"/>
                </a:lnTo>
                <a:cubicBezTo>
                  <a:pt x="1" y="4037"/>
                  <a:pt x="168" y="4203"/>
                  <a:pt x="368" y="4203"/>
                </a:cubicBezTo>
                <a:cubicBezTo>
                  <a:pt x="568" y="4203"/>
                  <a:pt x="735" y="4037"/>
                  <a:pt x="735" y="3836"/>
                </a:cubicBezTo>
                <a:lnTo>
                  <a:pt x="735" y="367"/>
                </a:lnTo>
                <a:cubicBezTo>
                  <a:pt x="735"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44"/>
          <p:cNvSpPr/>
          <p:nvPr/>
        </p:nvSpPr>
        <p:spPr>
          <a:xfrm>
            <a:off x="5518741" y="4217907"/>
            <a:ext cx="8361" cy="50143"/>
          </a:xfrm>
          <a:custGeom>
            <a:avLst/>
            <a:gdLst/>
            <a:ahLst/>
            <a:cxnLst/>
            <a:rect l="l" t="t" r="r" b="b"/>
            <a:pathLst>
              <a:path w="701" h="4204" extrusionOk="0">
                <a:moveTo>
                  <a:pt x="367" y="0"/>
                </a:moveTo>
                <a:cubicBezTo>
                  <a:pt x="167" y="0"/>
                  <a:pt x="0" y="167"/>
                  <a:pt x="0" y="367"/>
                </a:cubicBezTo>
                <a:lnTo>
                  <a:pt x="0" y="3836"/>
                </a:lnTo>
                <a:cubicBezTo>
                  <a:pt x="0" y="4037"/>
                  <a:pt x="167" y="4203"/>
                  <a:pt x="367" y="4203"/>
                </a:cubicBezTo>
                <a:cubicBezTo>
                  <a:pt x="534" y="4203"/>
                  <a:pt x="701" y="4037"/>
                  <a:pt x="701" y="3836"/>
                </a:cubicBezTo>
                <a:lnTo>
                  <a:pt x="701" y="367"/>
                </a:lnTo>
                <a:cubicBezTo>
                  <a:pt x="701" y="167"/>
                  <a:pt x="567" y="0"/>
                  <a:pt x="36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44"/>
          <p:cNvSpPr/>
          <p:nvPr/>
        </p:nvSpPr>
        <p:spPr>
          <a:xfrm>
            <a:off x="5496854" y="4217907"/>
            <a:ext cx="8373" cy="50143"/>
          </a:xfrm>
          <a:custGeom>
            <a:avLst/>
            <a:gdLst/>
            <a:ahLst/>
            <a:cxnLst/>
            <a:rect l="l" t="t" r="r" b="b"/>
            <a:pathLst>
              <a:path w="702" h="4204" extrusionOk="0">
                <a:moveTo>
                  <a:pt x="368" y="0"/>
                </a:moveTo>
                <a:cubicBezTo>
                  <a:pt x="168" y="0"/>
                  <a:pt x="1" y="167"/>
                  <a:pt x="1" y="367"/>
                </a:cubicBezTo>
                <a:lnTo>
                  <a:pt x="1" y="3836"/>
                </a:lnTo>
                <a:cubicBezTo>
                  <a:pt x="1" y="4037"/>
                  <a:pt x="168" y="4203"/>
                  <a:pt x="368" y="4203"/>
                </a:cubicBezTo>
                <a:cubicBezTo>
                  <a:pt x="568" y="4203"/>
                  <a:pt x="701" y="4037"/>
                  <a:pt x="701" y="3836"/>
                </a:cubicBezTo>
                <a:lnTo>
                  <a:pt x="701" y="367"/>
                </a:lnTo>
                <a:cubicBezTo>
                  <a:pt x="701" y="167"/>
                  <a:pt x="568"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373511" y="4587527"/>
            <a:ext cx="3094792" cy="400110"/>
          </a:xfrm>
          <a:prstGeom prst="rect">
            <a:avLst/>
          </a:prstGeom>
        </p:spPr>
        <p:txBody>
          <a:bodyPr wrap="square">
            <a:spAutoFit/>
          </a:bodyPr>
          <a:lstStyle/>
          <a:p>
            <a:r>
              <a:rPr lang="es" sz="2000" b="1" dirty="0" smtClean="0">
                <a:solidFill>
                  <a:schemeClr val="accent5">
                    <a:lumMod val="60000"/>
                    <a:lumOff val="40000"/>
                  </a:schemeClr>
                </a:solidFill>
              </a:rPr>
              <a:t>CÔNG NGHỆ SỬ DỤNG</a:t>
            </a:r>
            <a:endParaRPr lang="en-US" sz="2000" b="1" dirty="0">
              <a:solidFill>
                <a:schemeClr val="accent5">
                  <a:lumMod val="60000"/>
                  <a:lumOff val="40000"/>
                </a:schemeClr>
              </a:solidFill>
            </a:endParaRPr>
          </a:p>
        </p:txBody>
      </p:sp>
      <p:pic>
        <p:nvPicPr>
          <p:cNvPr id="3" name="Picture 2"/>
          <p:cNvPicPr>
            <a:picLocks noChangeAspect="1"/>
          </p:cNvPicPr>
          <p:nvPr/>
        </p:nvPicPr>
        <p:blipFill rotWithShape="1">
          <a:blip r:embed="rId5">
            <a:extLst>
              <a:ext uri="{28A0092B-C50C-407E-A947-70E740481C1C}">
                <a14:useLocalDpi xmlns:a14="http://schemas.microsoft.com/office/drawing/2010/main" val="0"/>
              </a:ext>
            </a:extLst>
          </a:blip>
          <a:srcRect l="9954" t="338" r="6643" b="-1"/>
          <a:stretch/>
        </p:blipFill>
        <p:spPr>
          <a:xfrm>
            <a:off x="5280660" y="2548094"/>
            <a:ext cx="2683911" cy="1989518"/>
          </a:xfrm>
          <a:prstGeom prst="rect">
            <a:avLst/>
          </a:prstGeom>
        </p:spPr>
      </p:pic>
      <p:sp>
        <p:nvSpPr>
          <p:cNvPr id="4" name="Rectangle 3"/>
          <p:cNvSpPr/>
          <p:nvPr/>
        </p:nvSpPr>
        <p:spPr>
          <a:xfrm>
            <a:off x="636454" y="594291"/>
            <a:ext cx="3288890" cy="18730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60000"/>
                  <a:lumOff val="40000"/>
                </a:schemeClr>
              </a:solidFill>
            </a:endParaRPr>
          </a:p>
        </p:txBody>
      </p:sp>
      <p:pic>
        <p:nvPicPr>
          <p:cNvPr id="1026" name="Picture 2" descr="http://www.thaicreate.com/images/javagui.jpg"/>
          <p:cNvPicPr>
            <a:picLocks noChangeAspect="1" noChangeArrowheads="1"/>
          </p:cNvPicPr>
          <p:nvPr/>
        </p:nvPicPr>
        <p:blipFill rotWithShape="1">
          <a:blip r:embed="rId6">
            <a:extLst>
              <a:ext uri="{28A0092B-C50C-407E-A947-70E740481C1C}">
                <a14:useLocalDpi xmlns:a14="http://schemas.microsoft.com/office/drawing/2010/main" val="0"/>
              </a:ext>
            </a:extLst>
          </a:blip>
          <a:srcRect r="63418"/>
          <a:stretch/>
        </p:blipFill>
        <p:spPr bwMode="auto">
          <a:xfrm>
            <a:off x="650364" y="622700"/>
            <a:ext cx="1155576" cy="847717"/>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 descr="http://www.thaicreate.com/images/javagui.jpg"/>
          <p:cNvPicPr>
            <a:picLocks noChangeAspect="1" noChangeArrowheads="1"/>
          </p:cNvPicPr>
          <p:nvPr/>
        </p:nvPicPr>
        <p:blipFill rotWithShape="1">
          <a:blip r:embed="rId6">
            <a:extLst>
              <a:ext uri="{28A0092B-C50C-407E-A947-70E740481C1C}">
                <a14:useLocalDpi xmlns:a14="http://schemas.microsoft.com/office/drawing/2010/main" val="0"/>
              </a:ext>
            </a:extLst>
          </a:blip>
          <a:srcRect l="34472" r="19557"/>
          <a:stretch/>
        </p:blipFill>
        <p:spPr bwMode="auto">
          <a:xfrm rot="19589586">
            <a:off x="1673340" y="945949"/>
            <a:ext cx="1452142" cy="847717"/>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6596" y="1950291"/>
            <a:ext cx="2143876" cy="502047"/>
          </a:xfrm>
          <a:prstGeom prst="rect">
            <a:avLst/>
          </a:prstGeom>
        </p:spPr>
      </p:pic>
      <p:pic>
        <p:nvPicPr>
          <p:cNvPr id="41" name="Picture 4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907638" y="1325082"/>
            <a:ext cx="939985" cy="939985"/>
          </a:xfrm>
          <a:prstGeom prst="rect">
            <a:avLst/>
          </a:prstGeom>
        </p:spPr>
      </p:pic>
    </p:spTree>
    <p:extLst>
      <p:ext uri="{BB962C8B-B14F-4D97-AF65-F5344CB8AC3E}">
        <p14:creationId xmlns:p14="http://schemas.microsoft.com/office/powerpoint/2010/main" val="4074658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94"/>
                                        </p:tgtEl>
                                        <p:attrNameLst>
                                          <p:attrName>style.visibility</p:attrName>
                                        </p:attrNameLst>
                                      </p:cBhvr>
                                      <p:to>
                                        <p:strVal val="visible"/>
                                      </p:to>
                                    </p:set>
                                    <p:animEffect transition="in" filter="fade">
                                      <p:cBhvr>
                                        <p:cTn id="7" dur="500"/>
                                        <p:tgtEl>
                                          <p:spTgt spid="394"/>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92"/>
                                        </p:tgtEl>
                                        <p:attrNameLst>
                                          <p:attrName>style.visibility</p:attrName>
                                        </p:attrNameLst>
                                      </p:cBhvr>
                                      <p:to>
                                        <p:strVal val="visible"/>
                                      </p:to>
                                    </p:set>
                                    <p:animEffect transition="in" filter="fade">
                                      <p:cBhvr>
                                        <p:cTn id="11" dur="500"/>
                                        <p:tgtEl>
                                          <p:spTgt spid="392"/>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500"/>
                                        <p:tgtEl>
                                          <p:spTgt spid="2"/>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391"/>
                                        </p:tgtEl>
                                        <p:attrNameLst>
                                          <p:attrName>style.visibility</p:attrName>
                                        </p:attrNameLst>
                                      </p:cBhvr>
                                      <p:to>
                                        <p:strVal val="visible"/>
                                      </p:to>
                                    </p:set>
                                    <p:animEffect transition="in" filter="fade">
                                      <p:cBhvr>
                                        <p:cTn id="19" dur="500"/>
                                        <p:tgtEl>
                                          <p:spTgt spid="391"/>
                                        </p:tgtEl>
                                      </p:cBhvr>
                                    </p:animEffect>
                                  </p:childTnLst>
                                </p:cTn>
                              </p:par>
                            </p:childTnLst>
                          </p:cTn>
                        </p:par>
                      </p:childTnLst>
                    </p:cTn>
                  </p:par>
                  <p:par>
                    <p:cTn id="20" fill="hold">
                      <p:stCondLst>
                        <p:cond delay="indefinite"/>
                      </p:stCondLst>
                      <p:childTnLst>
                        <p:par>
                          <p:cTn id="21" fill="hold">
                            <p:stCondLst>
                              <p:cond delay="0"/>
                            </p:stCondLst>
                            <p:childTnLst>
                              <p:par>
                                <p:cTn id="22" presetID="22" presetClass="entr" presetSubtype="4" fill="hold" nodeType="clickEffect">
                                  <p:stCondLst>
                                    <p:cond delay="0"/>
                                  </p:stCondLst>
                                  <p:childTnLst>
                                    <p:set>
                                      <p:cBhvr>
                                        <p:cTn id="23" dur="1" fill="hold">
                                          <p:stCondLst>
                                            <p:cond delay="0"/>
                                          </p:stCondLst>
                                        </p:cTn>
                                        <p:tgtEl>
                                          <p:spTgt spid="407"/>
                                        </p:tgtEl>
                                        <p:attrNameLst>
                                          <p:attrName>style.visibility</p:attrName>
                                        </p:attrNameLst>
                                      </p:cBhvr>
                                      <p:to>
                                        <p:strVal val="visible"/>
                                      </p:to>
                                    </p:set>
                                    <p:animEffect transition="in" filter="wipe(down)">
                                      <p:cBhvr>
                                        <p:cTn id="24" dur="500"/>
                                        <p:tgtEl>
                                          <p:spTgt spid="407"/>
                                        </p:tgtEl>
                                      </p:cBhvr>
                                    </p:animEffect>
                                  </p:childTnLst>
                                </p:cTn>
                              </p:par>
                              <p:par>
                                <p:cTn id="25" presetID="22" presetClass="entr" presetSubtype="4" fill="hold" nodeType="with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down)">
                                      <p:cBhvr>
                                        <p:cTn id="27" dur="500"/>
                                        <p:tgtEl>
                                          <p:spTgt spid="3"/>
                                        </p:tgtEl>
                                      </p:cBhvr>
                                    </p:animEffect>
                                  </p:childTnLst>
                                </p:cTn>
                              </p:par>
                              <p:par>
                                <p:cTn id="28" presetID="22" presetClass="entr" presetSubtype="4" fill="hold" nodeType="withEffect">
                                  <p:stCondLst>
                                    <p:cond delay="0"/>
                                  </p:stCondLst>
                                  <p:childTnLst>
                                    <p:set>
                                      <p:cBhvr>
                                        <p:cTn id="29" dur="1" fill="hold">
                                          <p:stCondLst>
                                            <p:cond delay="0"/>
                                          </p:stCondLst>
                                        </p:cTn>
                                        <p:tgtEl>
                                          <p:spTgt spid="39"/>
                                        </p:tgtEl>
                                        <p:attrNameLst>
                                          <p:attrName>style.visibility</p:attrName>
                                        </p:attrNameLst>
                                      </p:cBhvr>
                                      <p:to>
                                        <p:strVal val="visible"/>
                                      </p:to>
                                    </p:set>
                                    <p:animEffect transition="in" filter="wipe(down)">
                                      <p:cBhvr>
                                        <p:cTn id="30" dur="500"/>
                                        <p:tgtEl>
                                          <p:spTgt spid="39"/>
                                        </p:tgtEl>
                                      </p:cBhvr>
                                    </p:animEffect>
                                  </p:childTnLst>
                                </p:cTn>
                              </p:par>
                              <p:par>
                                <p:cTn id="31" presetID="22" presetClass="entr" presetSubtype="4" fill="hold" nodeType="withEffect">
                                  <p:stCondLst>
                                    <p:cond delay="0"/>
                                  </p:stCondLst>
                                  <p:childTnLst>
                                    <p:set>
                                      <p:cBhvr>
                                        <p:cTn id="32" dur="1" fill="hold">
                                          <p:stCondLst>
                                            <p:cond delay="0"/>
                                          </p:stCondLst>
                                        </p:cTn>
                                        <p:tgtEl>
                                          <p:spTgt spid="395"/>
                                        </p:tgtEl>
                                        <p:attrNameLst>
                                          <p:attrName>style.visibility</p:attrName>
                                        </p:attrNameLst>
                                      </p:cBhvr>
                                      <p:to>
                                        <p:strVal val="visible"/>
                                      </p:to>
                                    </p:set>
                                    <p:animEffect transition="in" filter="wipe(down)">
                                      <p:cBhvr>
                                        <p:cTn id="33" dur="500"/>
                                        <p:tgtEl>
                                          <p:spTgt spid="395"/>
                                        </p:tgtEl>
                                      </p:cBhvr>
                                    </p:animEffect>
                                  </p:childTnLst>
                                </p:cTn>
                              </p:par>
                              <p:par>
                                <p:cTn id="34" presetID="22" presetClass="entr" presetSubtype="4" fill="hold" grpId="0" nodeType="with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ipe(down)">
                                      <p:cBhvr>
                                        <p:cTn id="36" dur="500"/>
                                        <p:tgtEl>
                                          <p:spTgt spid="4"/>
                                        </p:tgtEl>
                                      </p:cBhvr>
                                    </p:animEffect>
                                  </p:childTnLst>
                                </p:cTn>
                              </p:par>
                              <p:par>
                                <p:cTn id="37" presetID="22" presetClass="entr" presetSubtype="4" fill="hold" nodeType="withEffect">
                                  <p:stCondLst>
                                    <p:cond delay="0"/>
                                  </p:stCondLst>
                                  <p:childTnLst>
                                    <p:set>
                                      <p:cBhvr>
                                        <p:cTn id="38" dur="1" fill="hold">
                                          <p:stCondLst>
                                            <p:cond delay="0"/>
                                          </p:stCondLst>
                                        </p:cTn>
                                        <p:tgtEl>
                                          <p:spTgt spid="1026"/>
                                        </p:tgtEl>
                                        <p:attrNameLst>
                                          <p:attrName>style.visibility</p:attrName>
                                        </p:attrNameLst>
                                      </p:cBhvr>
                                      <p:to>
                                        <p:strVal val="visible"/>
                                      </p:to>
                                    </p:set>
                                    <p:animEffect transition="in" filter="wipe(down)">
                                      <p:cBhvr>
                                        <p:cTn id="39" dur="500"/>
                                        <p:tgtEl>
                                          <p:spTgt spid="1026"/>
                                        </p:tgtEl>
                                      </p:cBhvr>
                                    </p:animEffect>
                                  </p:childTnLst>
                                </p:cTn>
                              </p:par>
                              <p:par>
                                <p:cTn id="40" presetID="22" presetClass="entr" presetSubtype="4" fill="hold"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wipe(down)">
                                      <p:cBhvr>
                                        <p:cTn id="42" dur="500"/>
                                        <p:tgtEl>
                                          <p:spTgt spid="41"/>
                                        </p:tgtEl>
                                      </p:cBhvr>
                                    </p:animEffect>
                                  </p:childTnLst>
                                </p:cTn>
                              </p:par>
                              <p:par>
                                <p:cTn id="43" presetID="22" presetClass="entr" presetSubtype="4"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animEffect transition="in" filter="wipe(down)">
                                      <p:cBhvr>
                                        <p:cTn id="45"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1" grpId="0" animBg="1"/>
      <p:bldP spid="392" grpId="0" animBg="1"/>
      <p:bldP spid="394" grpId="0"/>
      <p:bldP spid="2" grpId="0"/>
      <p:bldP spid="4"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7" name="Google Shape;227;p34"/>
          <p:cNvSpPr txBox="1">
            <a:spLocks noGrp="1"/>
          </p:cNvSpPr>
          <p:nvPr>
            <p:ph type="ctrTitle"/>
          </p:nvPr>
        </p:nvSpPr>
        <p:spPr>
          <a:xfrm rot="-5400000">
            <a:off x="-343101" y="1759150"/>
            <a:ext cx="2888100" cy="8979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a:solidFill>
                  <a:schemeClr val="lt1"/>
                </a:solidFill>
              </a:rPr>
              <a:t>NOW</a:t>
            </a:r>
            <a:endParaRPr>
              <a:solidFill>
                <a:schemeClr val="lt1"/>
              </a:solidFill>
            </a:endParaRPr>
          </a:p>
        </p:txBody>
      </p:sp>
      <p:sp>
        <p:nvSpPr>
          <p:cNvPr id="228" name="Google Shape;228;p34"/>
          <p:cNvSpPr txBox="1">
            <a:spLocks noGrp="1"/>
          </p:cNvSpPr>
          <p:nvPr>
            <p:ph type="subTitle" idx="1"/>
          </p:nvPr>
        </p:nvSpPr>
        <p:spPr>
          <a:xfrm>
            <a:off x="2117847" y="3380460"/>
            <a:ext cx="2951400" cy="2952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endParaRPr dirty="0">
              <a:solidFill>
                <a:schemeClr val="lt1"/>
              </a:solidFill>
            </a:endParaRPr>
          </a:p>
        </p:txBody>
      </p:sp>
      <p:pic>
        <p:nvPicPr>
          <p:cNvPr id="2" name="TRAILER_OFFIC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9144000" cy="5143500"/>
          </a:xfrm>
          <a:prstGeom prst="rect">
            <a:avLst/>
          </a:prstGeom>
        </p:spPr>
      </p:pic>
      <p:sp>
        <p:nvSpPr>
          <p:cNvPr id="3" name="Rectangle 2"/>
          <p:cNvSpPr/>
          <p:nvPr/>
        </p:nvSpPr>
        <p:spPr>
          <a:xfrm>
            <a:off x="-60959" y="0"/>
            <a:ext cx="4709159" cy="51435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flipH="1">
            <a:off x="2514600" y="518160"/>
            <a:ext cx="5638800" cy="784860"/>
          </a:xfrm>
          <a:prstGeom prst="rect">
            <a:avLst/>
          </a:prstGeom>
        </p:spPr>
        <p:txBody>
          <a:bodyPr wrap="square">
            <a:spAutoFit/>
          </a:bodyPr>
          <a:lstStyle/>
          <a:p>
            <a:r>
              <a:rPr lang="es" sz="4400" dirty="0" smtClean="0">
                <a:solidFill>
                  <a:schemeClr val="bg1"/>
                </a:solidFill>
              </a:rPr>
              <a:t>PART 4 </a:t>
            </a:r>
            <a:r>
              <a:rPr lang="es" sz="4400" dirty="0" smtClean="0">
                <a:solidFill>
                  <a:schemeClr val="accent3">
                    <a:lumMod val="75000"/>
                  </a:schemeClr>
                </a:solidFill>
              </a:rPr>
              <a:t>TRAILER</a:t>
            </a:r>
            <a:endParaRPr lang="en-US" sz="4400" dirty="0">
              <a:solidFill>
                <a:schemeClr val="accent3">
                  <a:lumMod val="75000"/>
                </a:schemeClr>
              </a:solidFill>
            </a:endParaRPr>
          </a:p>
        </p:txBody>
      </p:sp>
      <p:sp>
        <p:nvSpPr>
          <p:cNvPr id="7" name="Rectangle 6"/>
          <p:cNvSpPr/>
          <p:nvPr/>
        </p:nvSpPr>
        <p:spPr>
          <a:xfrm>
            <a:off x="4648200" y="1623060"/>
            <a:ext cx="2651760" cy="1295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1996440" y="1623060"/>
            <a:ext cx="2651760" cy="12954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xit" presetSubtype="1" fill="hold" grpId="0" nodeType="clickEffect">
                                  <p:stCondLst>
                                    <p:cond delay="0"/>
                                  </p:stCondLst>
                                  <p:childTnLst>
                                    <p:animEffect transition="out" filter="wheel(1)">
                                      <p:cBhvr>
                                        <p:cTn id="6" dur="2000"/>
                                        <p:tgtEl>
                                          <p:spTgt spid="14"/>
                                        </p:tgtEl>
                                      </p:cBhvr>
                                    </p:animEffect>
                                    <p:set>
                                      <p:cBhvr>
                                        <p:cTn id="7" dur="1" fill="hold">
                                          <p:stCondLst>
                                            <p:cond delay="1999"/>
                                          </p:stCondLst>
                                        </p:cTn>
                                        <p:tgtEl>
                                          <p:spTgt spid="14"/>
                                        </p:tgtEl>
                                        <p:attrNameLst>
                                          <p:attrName>style.visibility</p:attrName>
                                        </p:attrNameLst>
                                      </p:cBhvr>
                                      <p:to>
                                        <p:strVal val="hidden"/>
                                      </p:to>
                                    </p:set>
                                  </p:childTnLst>
                                </p:cTn>
                              </p:par>
                              <p:par>
                                <p:cTn id="8" presetID="21" presetClass="exit" presetSubtype="1" fill="hold" grpId="0" nodeType="withEffect">
                                  <p:stCondLst>
                                    <p:cond delay="0"/>
                                  </p:stCondLst>
                                  <p:childTnLst>
                                    <p:animEffect transition="out" filter="wheel(1)">
                                      <p:cBhvr>
                                        <p:cTn id="9" dur="2000"/>
                                        <p:tgtEl>
                                          <p:spTgt spid="3"/>
                                        </p:tgtEl>
                                      </p:cBhvr>
                                    </p:animEffect>
                                    <p:set>
                                      <p:cBhvr>
                                        <p:cTn id="10" dur="1" fill="hold">
                                          <p:stCondLst>
                                            <p:cond delay="1999"/>
                                          </p:stCondLst>
                                        </p:cTn>
                                        <p:tgtEl>
                                          <p:spTgt spid="3"/>
                                        </p:tgtEl>
                                        <p:attrNameLst>
                                          <p:attrName>style.visibility</p:attrName>
                                        </p:attrNameLst>
                                      </p:cBhvr>
                                      <p:to>
                                        <p:strVal val="hidden"/>
                                      </p:to>
                                    </p:set>
                                  </p:childTnLst>
                                </p:cTn>
                              </p:par>
                              <p:par>
                                <p:cTn id="11" presetID="21" presetClass="exit" presetSubtype="1" fill="hold" grpId="0" nodeType="withEffect">
                                  <p:stCondLst>
                                    <p:cond delay="0"/>
                                  </p:stCondLst>
                                  <p:childTnLst>
                                    <p:animEffect transition="out" filter="wheel(1)">
                                      <p:cBhvr>
                                        <p:cTn id="12" dur="2000"/>
                                        <p:tgtEl>
                                          <p:spTgt spid="7"/>
                                        </p:tgtEl>
                                      </p:cBhvr>
                                    </p:animEffect>
                                    <p:set>
                                      <p:cBhvr>
                                        <p:cTn id="13" dur="1" fill="hold">
                                          <p:stCondLst>
                                            <p:cond delay="1999"/>
                                          </p:stCondLst>
                                        </p:cTn>
                                        <p:tgtEl>
                                          <p:spTgt spid="7"/>
                                        </p:tgtEl>
                                        <p:attrNameLst>
                                          <p:attrName>style.visibility</p:attrName>
                                        </p:attrNameLst>
                                      </p:cBhvr>
                                      <p:to>
                                        <p:strVal val="hidden"/>
                                      </p:to>
                                    </p:set>
                                  </p:childTnLst>
                                </p:cTn>
                              </p:par>
                              <p:par>
                                <p:cTn id="14" presetID="21" presetClass="exit" presetSubtype="1" fill="hold" grpId="0" nodeType="withEffect">
                                  <p:stCondLst>
                                    <p:cond delay="0"/>
                                  </p:stCondLst>
                                  <p:childTnLst>
                                    <p:animEffect transition="out" filter="wheel(1)">
                                      <p:cBhvr>
                                        <p:cTn id="15" dur="2000"/>
                                        <p:tgtEl>
                                          <p:spTgt spid="4"/>
                                        </p:tgtEl>
                                      </p:cBhvr>
                                    </p:animEffect>
                                    <p:set>
                                      <p:cBhvr>
                                        <p:cTn id="16" dur="1" fill="hold">
                                          <p:stCondLst>
                                            <p:cond delay="1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2"/>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2"/>
                                        </p:tgtEl>
                                      </p:cBhvr>
                                    </p:cmd>
                                  </p:childTnLst>
                                </p:cTn>
                              </p:par>
                            </p:childTnLst>
                          </p:cTn>
                        </p:par>
                      </p:childTnLst>
                    </p:cTn>
                  </p:par>
                </p:childTnLst>
              </p:cTn>
              <p:nextCondLst>
                <p:cond evt="onClick" delay="0">
                  <p:tgtEl>
                    <p:spTgt spid="2"/>
                  </p:tgtEl>
                </p:cond>
              </p:nextCondLst>
            </p:seq>
            <p:video>
              <p:cMediaNode vol="80000">
                <p:cTn id="22" fill="hold" display="0">
                  <p:stCondLst>
                    <p:cond delay="indefinite"/>
                  </p:stCondLst>
                </p:cTn>
                <p:tgtEl>
                  <p:spTgt spid="2"/>
                </p:tgtEl>
              </p:cMediaNode>
            </p:video>
          </p:childTnLst>
        </p:cTn>
      </p:par>
    </p:tnLst>
    <p:bldLst>
      <p:bldP spid="3" grpId="0" animBg="1"/>
      <p:bldP spid="4" grpId="0"/>
      <p:bldP spid="7" grpId="0" animBg="1"/>
      <p:bldP spid="1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Google Shape;208;p32"/>
          <p:cNvSpPr/>
          <p:nvPr/>
        </p:nvSpPr>
        <p:spPr>
          <a:xfrm rot="-5400000">
            <a:off x="6349650" y="643825"/>
            <a:ext cx="1057500" cy="31041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09" name="Google Shape;209;p32"/>
          <p:cNvPicPr preferRelativeResize="0"/>
          <p:nvPr/>
        </p:nvPicPr>
        <p:blipFill rotWithShape="1">
          <a:blip r:embed="rId3">
            <a:alphaModFix/>
          </a:blip>
          <a:srcRect r="37496"/>
          <a:stretch/>
        </p:blipFill>
        <p:spPr>
          <a:xfrm>
            <a:off x="331425" y="271375"/>
            <a:ext cx="4224900" cy="4506150"/>
          </a:xfrm>
          <a:prstGeom prst="rect">
            <a:avLst/>
          </a:prstGeom>
          <a:noFill/>
          <a:ln>
            <a:noFill/>
          </a:ln>
        </p:spPr>
      </p:pic>
      <p:sp>
        <p:nvSpPr>
          <p:cNvPr id="210" name="Google Shape;210;p32"/>
          <p:cNvSpPr txBox="1">
            <a:spLocks noGrp="1"/>
          </p:cNvSpPr>
          <p:nvPr>
            <p:ph type="ctrTitle"/>
          </p:nvPr>
        </p:nvSpPr>
        <p:spPr>
          <a:xfrm>
            <a:off x="5432000" y="710675"/>
            <a:ext cx="2888100" cy="20541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solidFill>
                  <a:schemeClr val="lt1"/>
                </a:solidFill>
                <a:latin typeface="+mj-lt"/>
              </a:rPr>
              <a:t>MINH HỌA</a:t>
            </a:r>
            <a:br>
              <a:rPr lang="es" dirty="0" smtClean="0">
                <a:solidFill>
                  <a:schemeClr val="lt1"/>
                </a:solidFill>
                <a:latin typeface="+mj-lt"/>
              </a:rPr>
            </a:br>
            <a:r>
              <a:rPr lang="es" dirty="0" smtClean="0">
                <a:solidFill>
                  <a:schemeClr val="lt1"/>
                </a:solidFill>
                <a:latin typeface="+mj-lt"/>
              </a:rPr>
              <a:t>GAME</a:t>
            </a:r>
            <a:endParaRPr sz="2800" dirty="0">
              <a:solidFill>
                <a:schemeClr val="lt1"/>
              </a:solidFill>
              <a:latin typeface="+mj-lt"/>
            </a:endParaRPr>
          </a:p>
        </p:txBody>
      </p:sp>
      <p:sp>
        <p:nvSpPr>
          <p:cNvPr id="211" name="Google Shape;211;p32"/>
          <p:cNvSpPr txBox="1">
            <a:spLocks noGrp="1"/>
          </p:cNvSpPr>
          <p:nvPr>
            <p:ph type="subTitle" idx="1"/>
          </p:nvPr>
        </p:nvSpPr>
        <p:spPr>
          <a:xfrm>
            <a:off x="5432000" y="2610325"/>
            <a:ext cx="2956500" cy="178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endParaRPr lang="en-US" dirty="0" smtClean="0">
              <a:latin typeface="Times New Roman" panose="02020603050405020304" pitchFamily="18" charset="0"/>
              <a:cs typeface="Times New Roman" panose="02020603050405020304" pitchFamily="18" charset="0"/>
            </a:endParaRPr>
          </a:p>
          <a:p>
            <a:pPr marL="171450" lvl="0" indent="-171450" algn="r" rtl="0">
              <a:spcBef>
                <a:spcPts val="0"/>
              </a:spcBef>
              <a:spcAft>
                <a:spcPts val="0"/>
              </a:spcAft>
              <a:buFontTx/>
              <a:buChar char="-"/>
            </a:pPr>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ban </a:t>
            </a:r>
            <a:r>
              <a:rPr lang="en-US" dirty="0" err="1" smtClean="0">
                <a:latin typeface="Times New Roman" panose="02020603050405020304" pitchFamily="18" charset="0"/>
                <a:cs typeface="Times New Roman" panose="02020603050405020304" pitchFamily="18" charset="0"/>
              </a:rPr>
              <a:t>đầu</a:t>
            </a:r>
            <a:endParaRPr lang="en-US" dirty="0" smtClean="0">
              <a:latin typeface="Times New Roman" panose="02020603050405020304" pitchFamily="18" charset="0"/>
              <a:cs typeface="Times New Roman" panose="02020603050405020304" pitchFamily="18" charset="0"/>
            </a:endParaRPr>
          </a:p>
          <a:p>
            <a:pPr marL="171450" indent="-171450">
              <a:buFontTx/>
              <a:buChar char="-"/>
            </a:pPr>
            <a:r>
              <a:rPr lang="en-US" dirty="0" err="1">
                <a:latin typeface="Times New Roman" panose="02020603050405020304" pitchFamily="18" charset="0"/>
                <a:cs typeface="Times New Roman" panose="02020603050405020304" pitchFamily="18" charset="0"/>
              </a:rPr>
              <a:t>Cốt</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truyện</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và</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thức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chơi</a:t>
            </a:r>
            <a:r>
              <a:rPr lang="en-US" dirty="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game</a:t>
            </a:r>
          </a:p>
          <a:p>
            <a:pPr marL="171450" lvl="0" indent="-171450" algn="r" rtl="0">
              <a:spcBef>
                <a:spcPts val="0"/>
              </a:spcBef>
              <a:spcAft>
                <a:spcPts val="0"/>
              </a:spcAft>
              <a:buFontTx/>
              <a:buChar char="-"/>
            </a:pPr>
            <a:r>
              <a:rPr lang="en-US" dirty="0" err="1" smtClean="0">
                <a:latin typeface="Times New Roman" panose="02020603050405020304" pitchFamily="18" charset="0"/>
                <a:cs typeface="Times New Roman" panose="02020603050405020304" pitchFamily="18" charset="0"/>
              </a:rPr>
              <a:t>Các</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tượng</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trong</a:t>
            </a:r>
            <a:r>
              <a:rPr lang="en-US" dirty="0" smtClean="0">
                <a:latin typeface="Times New Roman" panose="02020603050405020304" pitchFamily="18" charset="0"/>
                <a:cs typeface="Times New Roman" panose="02020603050405020304" pitchFamily="18" charset="0"/>
              </a:rPr>
              <a:t> game</a:t>
            </a:r>
          </a:p>
          <a:p>
            <a:pPr marL="171450" lvl="0" indent="-171450" algn="r" rtl="0">
              <a:spcBef>
                <a:spcPts val="0"/>
              </a:spcBef>
              <a:spcAft>
                <a:spcPts val="0"/>
              </a:spcAft>
              <a:buFontTx/>
              <a:buChar char="-"/>
            </a:pPr>
            <a:endParaRPr dirty="0">
              <a:latin typeface="Times New Roman" panose="02020603050405020304" pitchFamily="18" charset="0"/>
              <a:cs typeface="Times New Roman" panose="02020603050405020304" pitchFamily="18" charset="0"/>
            </a:endParaRPr>
          </a:p>
        </p:txBody>
      </p:sp>
      <p:sp>
        <p:nvSpPr>
          <p:cNvPr id="212" name="Google Shape;212;p32"/>
          <p:cNvSpPr/>
          <p:nvPr/>
        </p:nvSpPr>
        <p:spPr>
          <a:xfrm rot="-5400000">
            <a:off x="6600" y="1660525"/>
            <a:ext cx="1057500" cy="1070700"/>
          </a:xfrm>
          <a:prstGeom prst="rect">
            <a:avLst/>
          </a:prstGeom>
          <a:gradFill>
            <a:gsLst>
              <a:gs pos="0">
                <a:srgbClr val="D4AFC3">
                  <a:alpha val="33725"/>
                </a:srgbClr>
              </a:gs>
              <a:gs pos="100000">
                <a:schemeClr val="accent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1247252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a:p>
        </p:txBody>
      </p:sp>
      <p:sp>
        <p:nvSpPr>
          <p:cNvPr id="3" name="Subtitle 2"/>
          <p:cNvSpPr>
            <a:spLocks noGrp="1"/>
          </p:cNvSpPr>
          <p:nvPr>
            <p:ph type="subTitle" idx="1"/>
          </p:nvPr>
        </p:nvSpPr>
        <p:spPr/>
        <p:txBody>
          <a:bodyPr/>
          <a:lstStyle/>
          <a:p>
            <a:endParaRPr lang="en-US"/>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8" name="Picture 7"/>
          <p:cNvPicPr>
            <a:picLocks noChangeAspect="1"/>
          </p:cNvPicPr>
          <p:nvPr/>
        </p:nvPicPr>
        <p:blipFill rotWithShape="1">
          <a:blip r:embed="rId4">
            <a:extLst>
              <a:ext uri="{28A0092B-C50C-407E-A947-70E740481C1C}">
                <a14:useLocalDpi xmlns:a14="http://schemas.microsoft.com/office/drawing/2010/main" val="0"/>
              </a:ext>
            </a:extLst>
          </a:blip>
          <a:srcRect l="41584" t="32875" r="41333" b="40165"/>
          <a:stretch/>
        </p:blipFill>
        <p:spPr>
          <a:xfrm>
            <a:off x="678525" y="3206400"/>
            <a:ext cx="1562100" cy="1493520"/>
          </a:xfrm>
          <a:prstGeom prst="rect">
            <a:avLst/>
          </a:prstGeom>
        </p:spPr>
      </p:pic>
      <p:sp>
        <p:nvSpPr>
          <p:cNvPr id="9" name="Rectangle 8"/>
          <p:cNvSpPr/>
          <p:nvPr/>
        </p:nvSpPr>
        <p:spPr>
          <a:xfrm>
            <a:off x="643196" y="3206401"/>
            <a:ext cx="1597429" cy="1493520"/>
          </a:xfrm>
          <a:prstGeom prst="rect">
            <a:avLst/>
          </a:prstGeom>
          <a:noFill/>
          <a:ln w="984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l="32500" t="29185" r="32250" b="34518"/>
          <a:stretch/>
        </p:blipFill>
        <p:spPr>
          <a:xfrm>
            <a:off x="5944813" y="1127760"/>
            <a:ext cx="3223260" cy="1866900"/>
          </a:xfrm>
          <a:prstGeom prst="rect">
            <a:avLst/>
          </a:prstGeom>
        </p:spPr>
      </p:pic>
      <p:pic>
        <p:nvPicPr>
          <p:cNvPr id="12" name="Picture 11"/>
          <p:cNvPicPr>
            <a:picLocks noChangeAspect="1"/>
          </p:cNvPicPr>
          <p:nvPr/>
        </p:nvPicPr>
        <p:blipFill rotWithShape="1">
          <a:blip r:embed="rId6">
            <a:extLst>
              <a:ext uri="{28A0092B-C50C-407E-A947-70E740481C1C}">
                <a14:useLocalDpi xmlns:a14="http://schemas.microsoft.com/office/drawing/2010/main" val="0"/>
              </a:ext>
            </a:extLst>
          </a:blip>
          <a:srcRect l="23082" t="21629" r="22835" b="25779"/>
          <a:stretch/>
        </p:blipFill>
        <p:spPr>
          <a:xfrm>
            <a:off x="297180" y="0"/>
            <a:ext cx="4945380" cy="2705100"/>
          </a:xfrm>
          <a:prstGeom prst="rect">
            <a:avLst/>
          </a:prstGeom>
        </p:spPr>
      </p:pic>
      <p:sp>
        <p:nvSpPr>
          <p:cNvPr id="15" name="Rectangle 14"/>
          <p:cNvSpPr/>
          <p:nvPr/>
        </p:nvSpPr>
        <p:spPr>
          <a:xfrm>
            <a:off x="328873" y="21036"/>
            <a:ext cx="4945380" cy="2705100"/>
          </a:xfrm>
          <a:prstGeom prst="rect">
            <a:avLst/>
          </a:prstGeom>
          <a:noFill/>
          <a:ln w="114300">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5913120" y="1104900"/>
            <a:ext cx="3177540" cy="1901190"/>
          </a:xfrm>
          <a:prstGeom prst="rect">
            <a:avLst/>
          </a:prstGeom>
          <a:noFill/>
          <a:ln w="85725">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p:cNvCxnSpPr/>
          <p:nvPr/>
        </p:nvCxnSpPr>
        <p:spPr>
          <a:xfrm flipH="1" flipV="1">
            <a:off x="2362200" y="2747172"/>
            <a:ext cx="1475854" cy="1061208"/>
          </a:xfrm>
          <a:prstGeom prst="straightConnector1">
            <a:avLst/>
          </a:prstGeom>
          <a:ln w="920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flipH="1" flipV="1">
            <a:off x="2238840" y="3808380"/>
            <a:ext cx="1599214" cy="366570"/>
          </a:xfrm>
          <a:prstGeom prst="straightConnector1">
            <a:avLst/>
          </a:prstGeom>
          <a:ln w="920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a:endCxn id="10" idx="2"/>
          </p:cNvCxnSpPr>
          <p:nvPr/>
        </p:nvCxnSpPr>
        <p:spPr>
          <a:xfrm flipV="1">
            <a:off x="7501890" y="2994660"/>
            <a:ext cx="54553" cy="997006"/>
          </a:xfrm>
          <a:prstGeom prst="straightConnector1">
            <a:avLst/>
          </a:prstGeom>
          <a:ln w="92075">
            <a:solidFill>
              <a:schemeClr val="accent5">
                <a:lumMod val="75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41049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fade">
                                      <p:cBhvr>
                                        <p:cTn id="21" dur="500"/>
                                        <p:tgtEl>
                                          <p:spTgt spid="12"/>
                                        </p:tgtEl>
                                      </p:cBhvr>
                                    </p:animEffect>
                                  </p:childTnLst>
                                </p:cTn>
                              </p:par>
                              <p:par>
                                <p:cTn id="22" presetID="10" presetClass="entr" presetSubtype="0" fill="hold"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fade">
                                      <p:cBhvr>
                                        <p:cTn id="29" dur="500"/>
                                        <p:tgtEl>
                                          <p:spTgt spid="16"/>
                                        </p:tgtEl>
                                      </p:cBhvr>
                                    </p:animEffect>
                                  </p:childTnLst>
                                </p:cTn>
                              </p:par>
                              <p:par>
                                <p:cTn id="30" presetID="10" presetClass="entr" presetSubtype="0" fill="hold" nodeType="with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fade">
                                      <p:cBhvr>
                                        <p:cTn id="32" dur="500"/>
                                        <p:tgtEl>
                                          <p:spTgt spid="10"/>
                                        </p:tgtEl>
                                      </p:cBhvr>
                                    </p:animEffect>
                                  </p:childTnLst>
                                </p:cTn>
                              </p:par>
                              <p:par>
                                <p:cTn id="33" presetID="10" presetClass="entr" presetSubtype="0" fill="hold"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20"/>
        <p:cNvGrpSpPr/>
        <p:nvPr/>
      </p:nvGrpSpPr>
      <p:grpSpPr>
        <a:xfrm>
          <a:off x="0" y="0"/>
          <a:ext cx="0" cy="0"/>
          <a:chOff x="0" y="0"/>
          <a:chExt cx="0" cy="0"/>
        </a:xfrm>
      </p:grpSpPr>
      <p:sp>
        <p:nvSpPr>
          <p:cNvPr id="421" name="Google Shape;421;p45"/>
          <p:cNvSpPr txBox="1">
            <a:spLocks noGrp="1"/>
          </p:cNvSpPr>
          <p:nvPr>
            <p:ph type="subTitle" idx="1"/>
          </p:nvPr>
        </p:nvSpPr>
        <p:spPr>
          <a:xfrm flipH="1">
            <a:off x="916800" y="2418703"/>
            <a:ext cx="1650300" cy="7536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dirty="0" smtClean="0"/>
              <a:t>Rồng xanh đại diện cho gió và nước</a:t>
            </a:r>
            <a:endParaRPr dirty="0"/>
          </a:p>
        </p:txBody>
      </p:sp>
      <p:pic>
        <p:nvPicPr>
          <p:cNvPr id="422" name="Google Shape;422;p45"/>
          <p:cNvPicPr preferRelativeResize="0"/>
          <p:nvPr/>
        </p:nvPicPr>
        <p:blipFill rotWithShape="1">
          <a:blip r:embed="rId3">
            <a:alphaModFix/>
          </a:blip>
          <a:srcRect b="57481"/>
          <a:stretch/>
        </p:blipFill>
        <p:spPr>
          <a:xfrm>
            <a:off x="0" y="3300350"/>
            <a:ext cx="4600575" cy="1303200"/>
          </a:xfrm>
          <a:prstGeom prst="rect">
            <a:avLst/>
          </a:prstGeom>
          <a:noFill/>
          <a:ln>
            <a:noFill/>
          </a:ln>
        </p:spPr>
      </p:pic>
      <p:pic>
        <p:nvPicPr>
          <p:cNvPr id="423" name="Google Shape;423;p45"/>
          <p:cNvPicPr preferRelativeResize="0"/>
          <p:nvPr/>
        </p:nvPicPr>
        <p:blipFill rotWithShape="1">
          <a:blip r:embed="rId4">
            <a:alphaModFix/>
          </a:blip>
          <a:srcRect t="28791" b="28791"/>
          <a:stretch/>
        </p:blipFill>
        <p:spPr>
          <a:xfrm>
            <a:off x="2638425" y="1920163"/>
            <a:ext cx="4600573" cy="1303202"/>
          </a:xfrm>
          <a:prstGeom prst="rect">
            <a:avLst/>
          </a:prstGeom>
          <a:noFill/>
          <a:ln>
            <a:noFill/>
          </a:ln>
        </p:spPr>
      </p:pic>
      <p:pic>
        <p:nvPicPr>
          <p:cNvPr id="424" name="Google Shape;424;p45"/>
          <p:cNvPicPr preferRelativeResize="0"/>
          <p:nvPr/>
        </p:nvPicPr>
        <p:blipFill rotWithShape="1">
          <a:blip r:embed="rId5">
            <a:alphaModFix/>
          </a:blip>
          <a:srcRect t="28791" b="28791"/>
          <a:stretch/>
        </p:blipFill>
        <p:spPr>
          <a:xfrm>
            <a:off x="0" y="540000"/>
            <a:ext cx="4600573" cy="1303202"/>
          </a:xfrm>
          <a:prstGeom prst="rect">
            <a:avLst/>
          </a:prstGeom>
          <a:noFill/>
          <a:ln>
            <a:noFill/>
          </a:ln>
        </p:spPr>
      </p:pic>
      <p:sp>
        <p:nvSpPr>
          <p:cNvPr id="426" name="Google Shape;426;p45"/>
          <p:cNvSpPr txBox="1">
            <a:spLocks noGrp="1"/>
          </p:cNvSpPr>
          <p:nvPr>
            <p:ph type="ctrTitle" idx="6"/>
          </p:nvPr>
        </p:nvSpPr>
        <p:spPr>
          <a:xfrm rot="5400000">
            <a:off x="6744021" y="1581106"/>
            <a:ext cx="2797017"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smtClean="0">
                <a:solidFill>
                  <a:schemeClr val="bg1">
                    <a:lumMod val="65000"/>
                  </a:schemeClr>
                </a:solidFill>
              </a:rPr>
              <a:t>CỐT TRUYỆN &amp; CÁCH THỨC CHƠI GAME</a:t>
            </a:r>
            <a:endParaRPr dirty="0">
              <a:solidFill>
                <a:schemeClr val="bg1">
                  <a:lumMod val="65000"/>
                </a:schemeClr>
              </a:solidFill>
            </a:endParaRPr>
          </a:p>
        </p:txBody>
      </p:sp>
      <p:sp>
        <p:nvSpPr>
          <p:cNvPr id="430" name="Google Shape;430;p45"/>
          <p:cNvSpPr txBox="1">
            <a:spLocks noGrp="1"/>
          </p:cNvSpPr>
          <p:nvPr>
            <p:ph type="subTitle" idx="2"/>
          </p:nvPr>
        </p:nvSpPr>
        <p:spPr>
          <a:xfrm>
            <a:off x="4682003" y="1022199"/>
            <a:ext cx="19602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t>Rồng lửa với sức sát thương khủng khiếp sẽ là chướng ngại ban đầu của hành trình</a:t>
            </a:r>
            <a:endParaRPr dirty="0"/>
          </a:p>
        </p:txBody>
      </p:sp>
      <p:sp>
        <p:nvSpPr>
          <p:cNvPr id="431" name="Google Shape;431;p45"/>
          <p:cNvSpPr txBox="1">
            <a:spLocks noGrp="1"/>
          </p:cNvSpPr>
          <p:nvPr>
            <p:ph type="ctrTitle" idx="3"/>
          </p:nvPr>
        </p:nvSpPr>
        <p:spPr>
          <a:xfrm>
            <a:off x="4682003" y="664293"/>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lt1"/>
                </a:solidFill>
              </a:rPr>
              <a:t>MÀN 1</a:t>
            </a:r>
            <a:endParaRPr dirty="0">
              <a:solidFill>
                <a:schemeClr val="lt1"/>
              </a:solidFill>
            </a:endParaRPr>
          </a:p>
        </p:txBody>
      </p:sp>
      <p:sp>
        <p:nvSpPr>
          <p:cNvPr id="432" name="Google Shape;432;p45"/>
          <p:cNvSpPr txBox="1">
            <a:spLocks noGrp="1"/>
          </p:cNvSpPr>
          <p:nvPr>
            <p:ph type="subTitle" idx="4"/>
          </p:nvPr>
        </p:nvSpPr>
        <p:spPr>
          <a:xfrm>
            <a:off x="4682002" y="3706935"/>
            <a:ext cx="22149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dirty="0" smtClean="0"/>
              <a:t> </a:t>
            </a:r>
          </a:p>
          <a:p>
            <a:pPr marL="0" lvl="0" indent="0" algn="l" rtl="0">
              <a:spcBef>
                <a:spcPts val="0"/>
              </a:spcBef>
              <a:spcAft>
                <a:spcPts val="0"/>
              </a:spcAft>
              <a:buNone/>
            </a:pPr>
            <a:r>
              <a:rPr lang="es" dirty="0" smtClean="0"/>
              <a:t>Tiêu diệt rồng vàng giúp bạn bảo vệ    được dân làng và giành chiến thắng</a:t>
            </a:r>
            <a:endParaRPr dirty="0"/>
          </a:p>
        </p:txBody>
      </p:sp>
      <p:pic>
        <p:nvPicPr>
          <p:cNvPr id="2" name="Picture 1"/>
          <p:cNvPicPr>
            <a:picLocks noChangeAspect="1"/>
          </p:cNvPicPr>
          <p:nvPr/>
        </p:nvPicPr>
        <p:blipFill rotWithShape="1">
          <a:blip r:embed="rId6">
            <a:extLst>
              <a:ext uri="{BEBA8EAE-BF5A-486C-A8C5-ECC9F3942E4B}">
                <a14:imgProps xmlns:a14="http://schemas.microsoft.com/office/drawing/2010/main">
                  <a14:imgLayer r:embed="rId7">
                    <a14:imgEffect>
                      <a14:saturation sat="66000"/>
                    </a14:imgEffect>
                  </a14:imgLayer>
                </a14:imgProps>
              </a:ext>
              <a:ext uri="{28A0092B-C50C-407E-A947-70E740481C1C}">
                <a14:useLocalDpi xmlns:a14="http://schemas.microsoft.com/office/drawing/2010/main" val="0"/>
              </a:ext>
            </a:extLst>
          </a:blip>
          <a:srcRect l="7135" t="74309" r="21535" b="208"/>
          <a:stretch/>
        </p:blipFill>
        <p:spPr>
          <a:xfrm>
            <a:off x="1" y="518160"/>
            <a:ext cx="4587240" cy="1310640"/>
          </a:xfrm>
          <a:prstGeom prst="rect">
            <a:avLst/>
          </a:prstGeom>
        </p:spPr>
      </p:pic>
      <p:sp>
        <p:nvSpPr>
          <p:cNvPr id="16" name="Google Shape;425;p45"/>
          <p:cNvSpPr/>
          <p:nvPr/>
        </p:nvSpPr>
        <p:spPr>
          <a:xfrm>
            <a:off x="3932335" y="510099"/>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lvl="0"/>
            <a:r>
              <a:rPr lang="en-US" sz="2000" dirty="0" smtClean="0">
                <a:solidFill>
                  <a:schemeClr val="lt1"/>
                </a:solidFill>
              </a:rPr>
              <a:t>          </a:t>
            </a:r>
            <a:r>
              <a:rPr lang="en-US" sz="2000" b="1" dirty="0" smtClean="0">
                <a:solidFill>
                  <a:schemeClr val="lt1"/>
                </a:solidFill>
              </a:rPr>
              <a:t>MÀN 1</a:t>
            </a:r>
            <a:endParaRPr lang="en-US" sz="2000" b="1" dirty="0">
              <a:solidFill>
                <a:schemeClr val="lt1"/>
              </a:solidFill>
            </a:endParaRPr>
          </a:p>
        </p:txBody>
      </p:sp>
      <p:pic>
        <p:nvPicPr>
          <p:cNvPr id="3" name="Picture 2"/>
          <p:cNvPicPr>
            <a:picLocks noChangeAspect="1"/>
          </p:cNvPicPr>
          <p:nvPr/>
        </p:nvPicPr>
        <p:blipFill rotWithShape="1">
          <a:blip r:embed="rId8">
            <a:extLst>
              <a:ext uri="{28A0092B-C50C-407E-A947-70E740481C1C}">
                <a14:useLocalDpi xmlns:a14="http://schemas.microsoft.com/office/drawing/2010/main" val="0"/>
              </a:ext>
            </a:extLst>
          </a:blip>
          <a:srcRect l="20022" t="43851" r="8440" b="30814"/>
          <a:stretch/>
        </p:blipFill>
        <p:spPr>
          <a:xfrm>
            <a:off x="2638424" y="1920162"/>
            <a:ext cx="4600575" cy="1303097"/>
          </a:xfrm>
          <a:prstGeom prst="rect">
            <a:avLst/>
          </a:prstGeom>
        </p:spPr>
      </p:pic>
      <p:sp>
        <p:nvSpPr>
          <p:cNvPr id="19" name="Google Shape;428;p45"/>
          <p:cNvSpPr/>
          <p:nvPr/>
        </p:nvSpPr>
        <p:spPr>
          <a:xfrm flipH="1">
            <a:off x="598500" y="1920175"/>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429;p45"/>
          <p:cNvSpPr txBox="1">
            <a:spLocks/>
          </p:cNvSpPr>
          <p:nvPr/>
        </p:nvSpPr>
        <p:spPr>
          <a:xfrm>
            <a:off x="352200" y="2047350"/>
            <a:ext cx="2214900" cy="3849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2pPr>
            <a:lvl3pPr marR="0" lvl="2"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3pPr>
            <a:lvl4pPr marR="0" lvl="3"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4pPr>
            <a:lvl5pPr marR="0" lvl="4"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5pPr>
            <a:lvl6pPr marR="0" lvl="5"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6pPr>
            <a:lvl7pPr marR="0" lvl="6"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7pPr>
            <a:lvl8pPr marR="0" lvl="7"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8pPr>
            <a:lvl9pPr marR="0" lvl="8" algn="ctr" rtl="0">
              <a:lnSpc>
                <a:spcPct val="100000"/>
              </a:lnSpc>
              <a:spcBef>
                <a:spcPts val="0"/>
              </a:spcBef>
              <a:spcAft>
                <a:spcPts val="0"/>
              </a:spcAft>
              <a:buClr>
                <a:schemeClr val="dk1"/>
              </a:buClr>
              <a:buSzPts val="1600"/>
              <a:buFont typeface="Livvic"/>
              <a:buNone/>
              <a:defRPr sz="1600" b="1" i="0" u="none" strike="noStrike" cap="none">
                <a:solidFill>
                  <a:schemeClr val="dk1"/>
                </a:solidFill>
                <a:latin typeface="Livvic"/>
                <a:ea typeface="Livvic"/>
                <a:cs typeface="Livvic"/>
                <a:sym typeface="Livvic"/>
              </a:defRPr>
            </a:lvl9pPr>
          </a:lstStyle>
          <a:p>
            <a:r>
              <a:rPr lang="en-US" smtClean="0">
                <a:solidFill>
                  <a:schemeClr val="lt1"/>
                </a:solidFill>
              </a:rPr>
              <a:t>MÀN 2</a:t>
            </a:r>
            <a:endParaRPr lang="en-US" dirty="0">
              <a:solidFill>
                <a:schemeClr val="lt1"/>
              </a:solidFill>
            </a:endParaRPr>
          </a:p>
        </p:txBody>
      </p:sp>
      <p:pic>
        <p:nvPicPr>
          <p:cNvPr id="5" name="Picture 4"/>
          <p:cNvPicPr>
            <a:picLocks noChangeAspect="1"/>
          </p:cNvPicPr>
          <p:nvPr/>
        </p:nvPicPr>
        <p:blipFill rotWithShape="1">
          <a:blip r:embed="rId9">
            <a:extLst>
              <a:ext uri="{28A0092B-C50C-407E-A947-70E740481C1C}">
                <a14:useLocalDpi xmlns:a14="http://schemas.microsoft.com/office/drawing/2010/main" val="0"/>
              </a:ext>
            </a:extLst>
          </a:blip>
          <a:srcRect l="18721" t="64889" r="8410" b="10074"/>
          <a:stretch/>
        </p:blipFill>
        <p:spPr>
          <a:xfrm>
            <a:off x="-4150" y="3308060"/>
            <a:ext cx="4686152" cy="1287780"/>
          </a:xfrm>
          <a:prstGeom prst="rect">
            <a:avLst/>
          </a:prstGeom>
        </p:spPr>
      </p:pic>
      <p:sp>
        <p:nvSpPr>
          <p:cNvPr id="23" name="Google Shape;427;p45"/>
          <p:cNvSpPr/>
          <p:nvPr/>
        </p:nvSpPr>
        <p:spPr>
          <a:xfrm>
            <a:off x="3924225" y="3300350"/>
            <a:ext cx="2716200" cy="5121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433;p45"/>
          <p:cNvSpPr txBox="1">
            <a:spLocks noGrp="1"/>
          </p:cNvSpPr>
          <p:nvPr>
            <p:ph type="ctrTitle" idx="5"/>
          </p:nvPr>
        </p:nvSpPr>
        <p:spPr>
          <a:xfrm>
            <a:off x="4682003" y="3436790"/>
            <a:ext cx="24756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lt1"/>
                </a:solidFill>
              </a:rPr>
              <a:t>MÀN 3</a:t>
            </a:r>
            <a:endParaRPr dirty="0">
              <a:solidFill>
                <a:schemeClr val="lt1"/>
              </a:solidFill>
            </a:endParaRPr>
          </a:p>
        </p:txBody>
      </p:sp>
      <p:pic>
        <p:nvPicPr>
          <p:cNvPr id="8" name="Picture 7"/>
          <p:cNvPicPr>
            <a:picLocks noChangeAspect="1"/>
          </p:cNvPicPr>
          <p:nvPr/>
        </p:nvPicPr>
        <p:blipFill rotWithShape="1">
          <a:blip r:embed="rId10">
            <a:extLst>
              <a:ext uri="{28A0092B-C50C-407E-A947-70E740481C1C}">
                <a14:useLocalDpi xmlns:a14="http://schemas.microsoft.com/office/drawing/2010/main" val="0"/>
              </a:ext>
            </a:extLst>
          </a:blip>
          <a:srcRect t="78375"/>
          <a:stretch/>
        </p:blipFill>
        <p:spPr>
          <a:xfrm>
            <a:off x="7323311" y="3754084"/>
            <a:ext cx="1219200" cy="659130"/>
          </a:xfrm>
          <a:prstGeom prst="rect">
            <a:avLst/>
          </a:prstGeom>
        </p:spPr>
      </p:pic>
      <p:pic>
        <p:nvPicPr>
          <p:cNvPr id="27" name="Picture 26"/>
          <p:cNvPicPr>
            <a:picLocks noChangeAspect="1"/>
          </p:cNvPicPr>
          <p:nvPr/>
        </p:nvPicPr>
        <p:blipFill rotWithShape="1">
          <a:blip r:embed="rId11">
            <a:extLst>
              <a:ext uri="{28A0092B-C50C-407E-A947-70E740481C1C}">
                <a14:useLocalDpi xmlns:a14="http://schemas.microsoft.com/office/drawing/2010/main" val="0"/>
              </a:ext>
            </a:extLst>
          </a:blip>
          <a:srcRect t="50074" r="78845"/>
          <a:stretch/>
        </p:blipFill>
        <p:spPr>
          <a:xfrm>
            <a:off x="7479543" y="3172303"/>
            <a:ext cx="906737" cy="3081750"/>
          </a:xfrm>
          <a:prstGeom prst="rect">
            <a:avLst/>
          </a:prstGeom>
        </p:spPr>
      </p:pic>
      <p:pic>
        <p:nvPicPr>
          <p:cNvPr id="9" name="Picture 8"/>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0" y="510098"/>
            <a:ext cx="7252780" cy="4085742"/>
          </a:xfrm>
          <a:prstGeom prst="rect">
            <a:avLst/>
          </a:prstGeom>
        </p:spPr>
      </p:pic>
    </p:spTree>
    <p:extLst>
      <p:ext uri="{BB962C8B-B14F-4D97-AF65-F5344CB8AC3E}">
        <p14:creationId xmlns:p14="http://schemas.microsoft.com/office/powerpoint/2010/main" val="3189643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xit" presetSubtype="4" fill="hold" nodeType="clickEffect">
                                  <p:stCondLst>
                                    <p:cond delay="0"/>
                                  </p:stCondLst>
                                  <p:childTnLst>
                                    <p:anim calcmode="lin" valueType="num">
                                      <p:cBhvr additive="base">
                                        <p:cTn id="6" dur="500"/>
                                        <p:tgtEl>
                                          <p:spTgt spid="9"/>
                                        </p:tgtEl>
                                        <p:attrNameLst>
                                          <p:attrName>ppt_x</p:attrName>
                                        </p:attrNameLst>
                                      </p:cBhvr>
                                      <p:tavLst>
                                        <p:tav tm="0">
                                          <p:val>
                                            <p:strVal val="ppt_x"/>
                                          </p:val>
                                        </p:tav>
                                        <p:tav tm="100000">
                                          <p:val>
                                            <p:strVal val="ppt_x"/>
                                          </p:val>
                                        </p:tav>
                                      </p:tavLst>
                                    </p:anim>
                                    <p:anim calcmode="lin" valueType="num">
                                      <p:cBhvr additive="base">
                                        <p:cTn id="7" dur="500"/>
                                        <p:tgtEl>
                                          <p:spTgt spid="9"/>
                                        </p:tgtEl>
                                        <p:attrNameLst>
                                          <p:attrName>ppt_y</p:attrName>
                                        </p:attrNameLst>
                                      </p:cBhvr>
                                      <p:tavLst>
                                        <p:tav tm="0">
                                          <p:val>
                                            <p:strVal val="ppt_y"/>
                                          </p:val>
                                        </p:tav>
                                        <p:tav tm="100000">
                                          <p:val>
                                            <p:strVal val="1+ppt_h/2"/>
                                          </p:val>
                                        </p:tav>
                                      </p:tavLst>
                                    </p:anim>
                                    <p:set>
                                      <p:cBhvr>
                                        <p:cTn id="8"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
        <p:cNvGrpSpPr/>
        <p:nvPr/>
      </p:nvGrpSpPr>
      <p:grpSpPr>
        <a:xfrm>
          <a:off x="0" y="0"/>
          <a:ext cx="0" cy="0"/>
          <a:chOff x="0" y="0"/>
          <a:chExt cx="0" cy="0"/>
        </a:xfrm>
      </p:grpSpPr>
      <p:sp>
        <p:nvSpPr>
          <p:cNvPr id="146" name="Google Shape;146;p28"/>
          <p:cNvSpPr/>
          <p:nvPr/>
        </p:nvSpPr>
        <p:spPr>
          <a:xfrm rot="-5400000" flipH="1">
            <a:off x="-283636" y="960600"/>
            <a:ext cx="5140800" cy="3225000"/>
          </a:xfrm>
          <a:prstGeom prst="rect">
            <a:avLst/>
          </a:prstGeom>
          <a:solidFill>
            <a:schemeClr val="accent5">
              <a:lumMod val="60000"/>
              <a:lumOff val="40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8"/>
          <p:cNvSpPr txBox="1">
            <a:spLocks noGrp="1"/>
          </p:cNvSpPr>
          <p:nvPr>
            <p:ph type="subTitle" idx="7"/>
          </p:nvPr>
        </p:nvSpPr>
        <p:spPr>
          <a:xfrm>
            <a:off x="3925401" y="2923016"/>
            <a:ext cx="2453560"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smtClean="0">
                <a:solidFill>
                  <a:schemeClr val="accent5">
                    <a:lumMod val="75000"/>
                  </a:schemeClr>
                </a:solidFill>
              </a:rPr>
              <a:t>Nhân vật có thể gây sát thương lên monsters và boss. Damage có thể tăng khi nhặt được item thanh gươm</a:t>
            </a:r>
            <a:endParaRPr sz="1200" dirty="0">
              <a:solidFill>
                <a:schemeClr val="accent5">
                  <a:lumMod val="75000"/>
                </a:schemeClr>
              </a:solidFill>
            </a:endParaRPr>
          </a:p>
        </p:txBody>
      </p:sp>
      <p:sp>
        <p:nvSpPr>
          <p:cNvPr id="148" name="Google Shape;148;p28"/>
          <p:cNvSpPr txBox="1">
            <a:spLocks noGrp="1"/>
          </p:cNvSpPr>
          <p:nvPr>
            <p:ph type="ctrTitle" idx="6"/>
          </p:nvPr>
        </p:nvSpPr>
        <p:spPr>
          <a:xfrm>
            <a:off x="2046808" y="2937447"/>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800" dirty="0" smtClean="0">
                <a:solidFill>
                  <a:schemeClr val="bg1"/>
                </a:solidFill>
              </a:rPr>
              <a:t>DAMAGE</a:t>
            </a:r>
            <a:endParaRPr sz="2800" dirty="0">
              <a:solidFill>
                <a:schemeClr val="bg1"/>
              </a:solidFill>
            </a:endParaRPr>
          </a:p>
        </p:txBody>
      </p:sp>
      <p:sp>
        <p:nvSpPr>
          <p:cNvPr id="150" name="Google Shape;150;p28"/>
          <p:cNvSpPr txBox="1">
            <a:spLocks noGrp="1"/>
          </p:cNvSpPr>
          <p:nvPr>
            <p:ph type="ctrTitle"/>
          </p:nvPr>
        </p:nvSpPr>
        <p:spPr>
          <a:xfrm>
            <a:off x="3025512" y="1262249"/>
            <a:ext cx="2251800" cy="577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Clr>
                <a:schemeClr val="dk1"/>
              </a:buClr>
              <a:buSzPts val="1100"/>
              <a:buFont typeface="Arial"/>
              <a:buNone/>
            </a:pPr>
            <a:endParaRPr dirty="0">
              <a:solidFill>
                <a:schemeClr val="bg1"/>
              </a:solidFill>
            </a:endParaRPr>
          </a:p>
          <a:p>
            <a:pPr marL="0" lvl="0" indent="0" algn="l" rtl="0">
              <a:spcBef>
                <a:spcPts val="0"/>
              </a:spcBef>
              <a:spcAft>
                <a:spcPts val="0"/>
              </a:spcAft>
              <a:buNone/>
            </a:pPr>
            <a:r>
              <a:rPr lang="es" sz="2800" dirty="0" smtClean="0">
                <a:solidFill>
                  <a:schemeClr val="bg1"/>
                </a:solidFill>
              </a:rPr>
              <a:t> HP</a:t>
            </a:r>
            <a:endParaRPr sz="2800" dirty="0">
              <a:solidFill>
                <a:schemeClr val="bg1"/>
              </a:solidFill>
            </a:endParaRPr>
          </a:p>
        </p:txBody>
      </p:sp>
      <p:sp>
        <p:nvSpPr>
          <p:cNvPr id="151" name="Google Shape;151;p28"/>
          <p:cNvSpPr txBox="1">
            <a:spLocks noGrp="1"/>
          </p:cNvSpPr>
          <p:nvPr>
            <p:ph type="subTitle" idx="1"/>
          </p:nvPr>
        </p:nvSpPr>
        <p:spPr>
          <a:xfrm>
            <a:off x="3924038" y="1250340"/>
            <a:ext cx="266346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200" dirty="0" smtClean="0">
                <a:solidFill>
                  <a:schemeClr val="accent5">
                    <a:lumMod val="75000"/>
                  </a:schemeClr>
                </a:solidFill>
              </a:rPr>
              <a:t>Máu mất khi bị tấn công và tăng máu khi nhặt được item hồi phục. Khi hết máu, nhân vật sẽ chết</a:t>
            </a:r>
            <a:endParaRPr sz="1200" dirty="0">
              <a:solidFill>
                <a:schemeClr val="accent5">
                  <a:lumMod val="75000"/>
                </a:schemeClr>
              </a:solidFill>
            </a:endParaRPr>
          </a:p>
        </p:txBody>
      </p:sp>
      <p:sp>
        <p:nvSpPr>
          <p:cNvPr id="153" name="Google Shape;153;p28"/>
          <p:cNvSpPr txBox="1">
            <a:spLocks noGrp="1"/>
          </p:cNvSpPr>
          <p:nvPr>
            <p:ph type="ctrTitle" idx="3"/>
          </p:nvPr>
        </p:nvSpPr>
        <p:spPr>
          <a:xfrm>
            <a:off x="2046808" y="2086678"/>
            <a:ext cx="2251800" cy="591757"/>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2800" dirty="0" smtClean="0">
                <a:solidFill>
                  <a:schemeClr val="bg1"/>
                </a:solidFill>
              </a:rPr>
              <a:t>  ARMOR</a:t>
            </a:r>
            <a:endParaRPr sz="2800" dirty="0">
              <a:solidFill>
                <a:schemeClr val="bg1"/>
              </a:solidFill>
            </a:endParaRPr>
          </a:p>
        </p:txBody>
      </p:sp>
      <p:sp>
        <p:nvSpPr>
          <p:cNvPr id="154" name="Google Shape;154;p28"/>
          <p:cNvSpPr txBox="1">
            <a:spLocks noGrp="1"/>
          </p:cNvSpPr>
          <p:nvPr>
            <p:ph type="subTitle" idx="4"/>
          </p:nvPr>
        </p:nvSpPr>
        <p:spPr>
          <a:xfrm>
            <a:off x="3922662" y="2086678"/>
            <a:ext cx="2456299" cy="57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200" dirty="0" err="1" smtClean="0">
                <a:solidFill>
                  <a:schemeClr val="accent5">
                    <a:lumMod val="75000"/>
                  </a:schemeClr>
                </a:solidFill>
              </a:rPr>
              <a:t>Giáp</a:t>
            </a:r>
            <a:r>
              <a:rPr lang="en-US" sz="1200" dirty="0" smtClean="0">
                <a:solidFill>
                  <a:schemeClr val="accent5">
                    <a:lumMod val="75000"/>
                  </a:schemeClr>
                </a:solidFill>
              </a:rPr>
              <a:t> </a:t>
            </a:r>
            <a:r>
              <a:rPr lang="en-US" sz="1200" dirty="0" err="1" smtClean="0">
                <a:solidFill>
                  <a:schemeClr val="accent5">
                    <a:lumMod val="75000"/>
                  </a:schemeClr>
                </a:solidFill>
              </a:rPr>
              <a:t>giúp</a:t>
            </a:r>
            <a:r>
              <a:rPr lang="en-US" sz="1200" dirty="0" smtClean="0">
                <a:solidFill>
                  <a:schemeClr val="accent5">
                    <a:lumMod val="75000"/>
                  </a:schemeClr>
                </a:solidFill>
              </a:rPr>
              <a:t> </a:t>
            </a:r>
            <a:r>
              <a:rPr lang="en-US" sz="1200" dirty="0" err="1" smtClean="0">
                <a:solidFill>
                  <a:schemeClr val="accent5">
                    <a:lumMod val="75000"/>
                  </a:schemeClr>
                </a:solidFill>
              </a:rPr>
              <a:t>cho</a:t>
            </a:r>
            <a:r>
              <a:rPr lang="en-US" sz="1200" dirty="0" smtClean="0">
                <a:solidFill>
                  <a:schemeClr val="accent5">
                    <a:lumMod val="75000"/>
                  </a:schemeClr>
                </a:solidFill>
              </a:rPr>
              <a:t> </a:t>
            </a:r>
            <a:r>
              <a:rPr lang="en-US" sz="1200" dirty="0" err="1" smtClean="0">
                <a:solidFill>
                  <a:schemeClr val="accent5">
                    <a:lumMod val="75000"/>
                  </a:schemeClr>
                </a:solidFill>
              </a:rPr>
              <a:t>nhân</a:t>
            </a:r>
            <a:r>
              <a:rPr lang="en-US" sz="1200" dirty="0" smtClean="0">
                <a:solidFill>
                  <a:schemeClr val="accent5">
                    <a:lumMod val="75000"/>
                  </a:schemeClr>
                </a:solidFill>
              </a:rPr>
              <a:t> </a:t>
            </a:r>
            <a:r>
              <a:rPr lang="en-US" sz="1200" dirty="0" err="1" smtClean="0">
                <a:solidFill>
                  <a:schemeClr val="accent5">
                    <a:lumMod val="75000"/>
                  </a:schemeClr>
                </a:solidFill>
              </a:rPr>
              <a:t>vật</a:t>
            </a:r>
            <a:r>
              <a:rPr lang="en-US" sz="1200" dirty="0" smtClean="0">
                <a:solidFill>
                  <a:schemeClr val="accent5">
                    <a:lumMod val="75000"/>
                  </a:schemeClr>
                </a:solidFill>
              </a:rPr>
              <a:t> </a:t>
            </a:r>
            <a:r>
              <a:rPr lang="en-US" sz="1200" dirty="0" err="1" smtClean="0">
                <a:solidFill>
                  <a:schemeClr val="accent5">
                    <a:lumMod val="75000"/>
                  </a:schemeClr>
                </a:solidFill>
              </a:rPr>
              <a:t>giảm</a:t>
            </a:r>
            <a:r>
              <a:rPr lang="en-US" sz="1200" dirty="0" smtClean="0">
                <a:solidFill>
                  <a:schemeClr val="accent5">
                    <a:lumMod val="75000"/>
                  </a:schemeClr>
                </a:solidFill>
              </a:rPr>
              <a:t> </a:t>
            </a:r>
            <a:r>
              <a:rPr lang="en-US" sz="1200" dirty="0" err="1" smtClean="0">
                <a:solidFill>
                  <a:schemeClr val="accent5">
                    <a:lumMod val="75000"/>
                  </a:schemeClr>
                </a:solidFill>
              </a:rPr>
              <a:t>lượng</a:t>
            </a:r>
            <a:r>
              <a:rPr lang="en-US" sz="1200" dirty="0" smtClean="0">
                <a:solidFill>
                  <a:schemeClr val="accent5">
                    <a:lumMod val="75000"/>
                  </a:schemeClr>
                </a:solidFill>
              </a:rPr>
              <a:t> </a:t>
            </a:r>
            <a:r>
              <a:rPr lang="en-US" sz="1200" dirty="0" err="1" smtClean="0">
                <a:solidFill>
                  <a:schemeClr val="accent5">
                    <a:lumMod val="75000"/>
                  </a:schemeClr>
                </a:solidFill>
              </a:rPr>
              <a:t>sát</a:t>
            </a:r>
            <a:r>
              <a:rPr lang="en-US" sz="1200" dirty="0" smtClean="0">
                <a:solidFill>
                  <a:schemeClr val="accent5">
                    <a:lumMod val="75000"/>
                  </a:schemeClr>
                </a:solidFill>
              </a:rPr>
              <a:t> </a:t>
            </a:r>
            <a:r>
              <a:rPr lang="en-US" sz="1200" dirty="0" err="1" smtClean="0">
                <a:solidFill>
                  <a:schemeClr val="accent5">
                    <a:lumMod val="75000"/>
                  </a:schemeClr>
                </a:solidFill>
              </a:rPr>
              <a:t>thương</a:t>
            </a:r>
            <a:r>
              <a:rPr lang="en-US" sz="1200" dirty="0" smtClean="0">
                <a:solidFill>
                  <a:schemeClr val="accent5">
                    <a:lumMod val="75000"/>
                  </a:schemeClr>
                </a:solidFill>
              </a:rPr>
              <a:t> </a:t>
            </a:r>
            <a:r>
              <a:rPr lang="en-US" sz="1200" dirty="0" err="1" smtClean="0">
                <a:solidFill>
                  <a:schemeClr val="accent5">
                    <a:lumMod val="75000"/>
                  </a:schemeClr>
                </a:solidFill>
              </a:rPr>
              <a:t>nhận</a:t>
            </a:r>
            <a:r>
              <a:rPr lang="en-US" sz="1200" dirty="0" smtClean="0">
                <a:solidFill>
                  <a:schemeClr val="accent5">
                    <a:lumMod val="75000"/>
                  </a:schemeClr>
                </a:solidFill>
              </a:rPr>
              <a:t> </a:t>
            </a:r>
            <a:r>
              <a:rPr lang="en-US" sz="1200" dirty="0" err="1" smtClean="0">
                <a:solidFill>
                  <a:schemeClr val="accent5">
                    <a:lumMod val="75000"/>
                  </a:schemeClr>
                </a:solidFill>
              </a:rPr>
              <a:t>vào</a:t>
            </a:r>
            <a:r>
              <a:rPr lang="en-US" sz="1200" dirty="0" smtClean="0">
                <a:solidFill>
                  <a:schemeClr val="accent5">
                    <a:lumMod val="75000"/>
                  </a:schemeClr>
                </a:solidFill>
              </a:rPr>
              <a:t>. </a:t>
            </a:r>
            <a:r>
              <a:rPr lang="en-US" sz="1200" dirty="0" err="1" smtClean="0">
                <a:solidFill>
                  <a:schemeClr val="accent5">
                    <a:lumMod val="75000"/>
                  </a:schemeClr>
                </a:solidFill>
              </a:rPr>
              <a:t>Nhặt</a:t>
            </a:r>
            <a:r>
              <a:rPr lang="en-US" sz="1200" dirty="0" smtClean="0">
                <a:solidFill>
                  <a:schemeClr val="accent5">
                    <a:lumMod val="75000"/>
                  </a:schemeClr>
                </a:solidFill>
              </a:rPr>
              <a:t> </a:t>
            </a:r>
            <a:r>
              <a:rPr lang="en-US" sz="1200" dirty="0" err="1" smtClean="0">
                <a:solidFill>
                  <a:schemeClr val="accent5">
                    <a:lumMod val="75000"/>
                  </a:schemeClr>
                </a:solidFill>
              </a:rPr>
              <a:t>được</a:t>
            </a:r>
            <a:r>
              <a:rPr lang="en-US" sz="1200" dirty="0" smtClean="0">
                <a:solidFill>
                  <a:schemeClr val="accent5">
                    <a:lumMod val="75000"/>
                  </a:schemeClr>
                </a:solidFill>
              </a:rPr>
              <a:t> item </a:t>
            </a:r>
            <a:r>
              <a:rPr lang="en-US" sz="1200" dirty="0" err="1" smtClean="0">
                <a:solidFill>
                  <a:schemeClr val="accent5">
                    <a:lumMod val="75000"/>
                  </a:schemeClr>
                </a:solidFill>
              </a:rPr>
              <a:t>mũ</a:t>
            </a:r>
            <a:r>
              <a:rPr lang="en-US" sz="1200" dirty="0" smtClean="0">
                <a:solidFill>
                  <a:schemeClr val="accent5">
                    <a:lumMod val="75000"/>
                  </a:schemeClr>
                </a:solidFill>
              </a:rPr>
              <a:t> </a:t>
            </a:r>
            <a:r>
              <a:rPr lang="en-US" sz="1200" dirty="0" err="1" smtClean="0">
                <a:solidFill>
                  <a:schemeClr val="accent5">
                    <a:lumMod val="75000"/>
                  </a:schemeClr>
                </a:solidFill>
              </a:rPr>
              <a:t>sắt</a:t>
            </a:r>
            <a:r>
              <a:rPr lang="en-US" sz="1200" dirty="0" smtClean="0">
                <a:solidFill>
                  <a:schemeClr val="accent5">
                    <a:lumMod val="75000"/>
                  </a:schemeClr>
                </a:solidFill>
              </a:rPr>
              <a:t> </a:t>
            </a:r>
            <a:r>
              <a:rPr lang="en-US" sz="1200" dirty="0" err="1" smtClean="0">
                <a:solidFill>
                  <a:schemeClr val="accent5">
                    <a:lumMod val="75000"/>
                  </a:schemeClr>
                </a:solidFill>
              </a:rPr>
              <a:t>giúp</a:t>
            </a:r>
            <a:r>
              <a:rPr lang="en-US" sz="1200" dirty="0" smtClean="0">
                <a:solidFill>
                  <a:schemeClr val="accent5">
                    <a:lumMod val="75000"/>
                  </a:schemeClr>
                </a:solidFill>
              </a:rPr>
              <a:t> </a:t>
            </a:r>
            <a:r>
              <a:rPr lang="en-US" sz="1200" dirty="0" err="1" smtClean="0">
                <a:solidFill>
                  <a:schemeClr val="accent5">
                    <a:lumMod val="75000"/>
                  </a:schemeClr>
                </a:solidFill>
              </a:rPr>
              <a:t>tăng</a:t>
            </a:r>
            <a:r>
              <a:rPr lang="en-US" sz="1200" dirty="0" smtClean="0">
                <a:solidFill>
                  <a:schemeClr val="accent5">
                    <a:lumMod val="75000"/>
                  </a:schemeClr>
                </a:solidFill>
              </a:rPr>
              <a:t> </a:t>
            </a:r>
            <a:r>
              <a:rPr lang="en-US" sz="1200" dirty="0" err="1" smtClean="0">
                <a:solidFill>
                  <a:schemeClr val="accent5">
                    <a:lumMod val="75000"/>
                  </a:schemeClr>
                </a:solidFill>
              </a:rPr>
              <a:t>giáp</a:t>
            </a:r>
            <a:r>
              <a:rPr lang="en-US" sz="1200" dirty="0" smtClean="0">
                <a:solidFill>
                  <a:schemeClr val="accent5">
                    <a:lumMod val="75000"/>
                  </a:schemeClr>
                </a:solidFill>
              </a:rPr>
              <a:t> </a:t>
            </a:r>
            <a:r>
              <a:rPr lang="en-US" sz="1200" dirty="0" err="1" smtClean="0">
                <a:solidFill>
                  <a:schemeClr val="accent5">
                    <a:lumMod val="75000"/>
                  </a:schemeClr>
                </a:solidFill>
              </a:rPr>
              <a:t>cho</a:t>
            </a:r>
            <a:r>
              <a:rPr lang="en-US" sz="1200" dirty="0" smtClean="0">
                <a:solidFill>
                  <a:schemeClr val="accent5">
                    <a:lumMod val="75000"/>
                  </a:schemeClr>
                </a:solidFill>
              </a:rPr>
              <a:t> </a:t>
            </a:r>
            <a:r>
              <a:rPr lang="en-US" sz="1200" dirty="0" err="1" smtClean="0">
                <a:solidFill>
                  <a:schemeClr val="accent5">
                    <a:lumMod val="75000"/>
                  </a:schemeClr>
                </a:solidFill>
              </a:rPr>
              <a:t>nhân</a:t>
            </a:r>
            <a:r>
              <a:rPr lang="en-US" sz="1200" dirty="0" smtClean="0">
                <a:solidFill>
                  <a:schemeClr val="accent5">
                    <a:lumMod val="75000"/>
                  </a:schemeClr>
                </a:solidFill>
              </a:rPr>
              <a:t> </a:t>
            </a:r>
            <a:r>
              <a:rPr lang="en-US" sz="1200" dirty="0" err="1" smtClean="0">
                <a:solidFill>
                  <a:schemeClr val="accent5">
                    <a:lumMod val="75000"/>
                  </a:schemeClr>
                </a:solidFill>
              </a:rPr>
              <a:t>vật</a:t>
            </a:r>
            <a:endParaRPr sz="1200" dirty="0">
              <a:solidFill>
                <a:schemeClr val="accent5">
                  <a:lumMod val="75000"/>
                </a:schemeClr>
              </a:solidFill>
            </a:endParaRPr>
          </a:p>
        </p:txBody>
      </p:sp>
      <p:sp>
        <p:nvSpPr>
          <p:cNvPr id="2" name="Title 1"/>
          <p:cNvSpPr>
            <a:spLocks noGrp="1"/>
          </p:cNvSpPr>
          <p:nvPr>
            <p:ph type="ctrTitle" idx="9"/>
          </p:nvPr>
        </p:nvSpPr>
        <p:spPr>
          <a:xfrm rot="5400000">
            <a:off x="6518240" y="1692222"/>
            <a:ext cx="2913300" cy="487500"/>
          </a:xfrm>
        </p:spPr>
        <p:txBody>
          <a:bodyPr/>
          <a:lstStyle/>
          <a:p>
            <a:r>
              <a:rPr lang="en-US" dirty="0" smtClean="0">
                <a:solidFill>
                  <a:schemeClr val="accent5">
                    <a:lumMod val="75000"/>
                  </a:schemeClr>
                </a:solidFill>
              </a:rPr>
              <a:t>CHARACTER</a:t>
            </a:r>
            <a:endParaRPr lang="en-US" dirty="0">
              <a:solidFill>
                <a:schemeClr val="accent5">
                  <a:lumMod val="75000"/>
                </a:schemeClr>
              </a:solidFill>
            </a:endParaRPr>
          </a:p>
        </p:txBody>
      </p:sp>
      <p:sp>
        <p:nvSpPr>
          <p:cNvPr id="8" name="Rectangle 7"/>
          <p:cNvSpPr/>
          <p:nvPr/>
        </p:nvSpPr>
        <p:spPr>
          <a:xfrm>
            <a:off x="7660648" y="604405"/>
            <a:ext cx="45719" cy="365040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0" y="4859594"/>
            <a:ext cx="9144000" cy="28390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 name="Picture 28"/>
          <p:cNvPicPr>
            <a:picLocks noChangeAspect="1"/>
          </p:cNvPicPr>
          <p:nvPr/>
        </p:nvPicPr>
        <p:blipFill rotWithShape="1">
          <a:blip r:embed="rId3">
            <a:extLst>
              <a:ext uri="{28A0092B-C50C-407E-A947-70E740481C1C}">
                <a14:useLocalDpi xmlns:a14="http://schemas.microsoft.com/office/drawing/2010/main" val="0"/>
              </a:ext>
            </a:extLst>
          </a:blip>
          <a:srcRect t="37703" r="47904" b="49097"/>
          <a:stretch/>
        </p:blipFill>
        <p:spPr>
          <a:xfrm>
            <a:off x="209546" y="4439621"/>
            <a:ext cx="3158633" cy="678426"/>
          </a:xfrm>
          <a:prstGeom prst="rect">
            <a:avLst/>
          </a:prstGeom>
        </p:spPr>
      </p:pic>
      <p:pic>
        <p:nvPicPr>
          <p:cNvPr id="30" name="Picture 29"/>
          <p:cNvPicPr>
            <a:picLocks noChangeAspect="1"/>
          </p:cNvPicPr>
          <p:nvPr/>
        </p:nvPicPr>
        <p:blipFill rotWithShape="1">
          <a:blip r:embed="rId3">
            <a:extLst>
              <a:ext uri="{28A0092B-C50C-407E-A947-70E740481C1C}">
                <a14:useLocalDpi xmlns:a14="http://schemas.microsoft.com/office/drawing/2010/main" val="0"/>
              </a:ext>
            </a:extLst>
          </a:blip>
          <a:srcRect l="243" t="74817" r="47661" b="12557"/>
          <a:stretch/>
        </p:blipFill>
        <p:spPr>
          <a:xfrm>
            <a:off x="3225001" y="4439621"/>
            <a:ext cx="3158633" cy="648929"/>
          </a:xfrm>
          <a:prstGeom prst="rect">
            <a:avLst/>
          </a:prstGeom>
        </p:spPr>
      </p:pic>
      <p:pic>
        <p:nvPicPr>
          <p:cNvPr id="31" name="Picture 30"/>
          <p:cNvPicPr>
            <a:picLocks noChangeAspect="1"/>
          </p:cNvPicPr>
          <p:nvPr/>
        </p:nvPicPr>
        <p:blipFill rotWithShape="1">
          <a:blip r:embed="rId3">
            <a:extLst>
              <a:ext uri="{28A0092B-C50C-407E-A947-70E740481C1C}">
                <a14:useLocalDpi xmlns:a14="http://schemas.microsoft.com/office/drawing/2010/main" val="0"/>
              </a:ext>
            </a:extLst>
          </a:blip>
          <a:srcRect t="87300" r="47904"/>
          <a:stretch/>
        </p:blipFill>
        <p:spPr>
          <a:xfrm>
            <a:off x="5985367" y="4435807"/>
            <a:ext cx="3158633" cy="652743"/>
          </a:xfrm>
          <a:prstGeom prst="rect">
            <a:avLst/>
          </a:prstGeom>
        </p:spPr>
      </p:pic>
      <p:sp>
        <p:nvSpPr>
          <p:cNvPr id="4" name="Rectangle 3"/>
          <p:cNvSpPr/>
          <p:nvPr/>
        </p:nvSpPr>
        <p:spPr>
          <a:xfrm>
            <a:off x="1359037" y="78389"/>
            <a:ext cx="7322838" cy="646331"/>
          </a:xfrm>
          <a:prstGeom prst="rect">
            <a:avLst/>
          </a:prstGeom>
        </p:spPr>
        <p:txBody>
          <a:bodyPr wrap="none">
            <a:spAutoFit/>
          </a:bodyPr>
          <a:lstStyle/>
          <a:p>
            <a:r>
              <a:rPr lang="en-US" sz="3600" b="1" dirty="0">
                <a:solidFill>
                  <a:schemeClr val="accent5">
                    <a:lumMod val="75000"/>
                  </a:schemeClr>
                </a:solidFill>
              </a:rPr>
              <a:t>CÁC ĐỐI TƯỢNG TRONG GAME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nodeType="withEffect">
                                  <p:stCondLst>
                                    <p:cond delay="0"/>
                                  </p:stCondLst>
                                  <p:childTnLst>
                                    <p:set>
                                      <p:cBhvr>
                                        <p:cTn id="17" dur="1" fill="hold">
                                          <p:stCondLst>
                                            <p:cond delay="0"/>
                                          </p:stCondLst>
                                        </p:cTn>
                                        <p:tgtEl>
                                          <p:spTgt spid="29"/>
                                        </p:tgtEl>
                                        <p:attrNameLst>
                                          <p:attrName>style.visibility</p:attrName>
                                        </p:attrNameLst>
                                      </p:cBhvr>
                                      <p:to>
                                        <p:strVal val="visible"/>
                                      </p:to>
                                    </p:set>
                                    <p:animEffect transition="in" filter="fade">
                                      <p:cBhvr>
                                        <p:cTn id="18" dur="500"/>
                                        <p:tgtEl>
                                          <p:spTgt spid="29"/>
                                        </p:tgtEl>
                                      </p:cBhvr>
                                    </p:animEffect>
                                  </p:childTnLst>
                                </p:cTn>
                              </p:par>
                              <p:par>
                                <p:cTn id="19" presetID="10" presetClass="entr" presetSubtype="0" fill="hold" nodeType="withEffect">
                                  <p:stCondLst>
                                    <p:cond delay="0"/>
                                  </p:stCondLst>
                                  <p:childTnLst>
                                    <p:set>
                                      <p:cBhvr>
                                        <p:cTn id="20" dur="1" fill="hold">
                                          <p:stCondLst>
                                            <p:cond delay="0"/>
                                          </p:stCondLst>
                                        </p:cTn>
                                        <p:tgtEl>
                                          <p:spTgt spid="30"/>
                                        </p:tgtEl>
                                        <p:attrNameLst>
                                          <p:attrName>style.visibility</p:attrName>
                                        </p:attrNameLst>
                                      </p:cBhvr>
                                      <p:to>
                                        <p:strVal val="visible"/>
                                      </p:to>
                                    </p:set>
                                    <p:animEffect transition="in" filter="fade">
                                      <p:cBhvr>
                                        <p:cTn id="21" dur="500"/>
                                        <p:tgtEl>
                                          <p:spTgt spid="30"/>
                                        </p:tgtEl>
                                      </p:cBhvr>
                                    </p:animEffect>
                                  </p:childTnLst>
                                </p:cTn>
                              </p:par>
                              <p:par>
                                <p:cTn id="22" presetID="10" presetClass="entr" presetSubtype="0" fill="hold" nodeType="withEffect">
                                  <p:stCondLst>
                                    <p:cond delay="0"/>
                                  </p:stCondLst>
                                  <p:childTnLst>
                                    <p:set>
                                      <p:cBhvr>
                                        <p:cTn id="23" dur="1" fill="hold">
                                          <p:stCondLst>
                                            <p:cond delay="0"/>
                                          </p:stCondLst>
                                        </p:cTn>
                                        <p:tgtEl>
                                          <p:spTgt spid="31"/>
                                        </p:tgtEl>
                                        <p:attrNameLst>
                                          <p:attrName>style.visibility</p:attrName>
                                        </p:attrNameLst>
                                      </p:cBhvr>
                                      <p:to>
                                        <p:strVal val="visible"/>
                                      </p:to>
                                    </p:set>
                                    <p:animEffect transition="in" filter="fade">
                                      <p:cBhvr>
                                        <p:cTn id="24" dur="500"/>
                                        <p:tgtEl>
                                          <p:spTgt spid="3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47">
                                            <p:txEl>
                                              <p:pRg st="0" end="0"/>
                                            </p:txEl>
                                          </p:spTgt>
                                        </p:tgtEl>
                                        <p:attrNameLst>
                                          <p:attrName>style.visibility</p:attrName>
                                        </p:attrNameLst>
                                      </p:cBhvr>
                                      <p:to>
                                        <p:strVal val="visible"/>
                                      </p:to>
                                    </p:set>
                                    <p:animEffect transition="in" filter="fade">
                                      <p:cBhvr>
                                        <p:cTn id="27" dur="500"/>
                                        <p:tgtEl>
                                          <p:spTgt spid="147">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8"/>
                                        </p:tgtEl>
                                        <p:attrNameLst>
                                          <p:attrName>style.visibility</p:attrName>
                                        </p:attrNameLst>
                                      </p:cBhvr>
                                      <p:to>
                                        <p:strVal val="visible"/>
                                      </p:to>
                                    </p:set>
                                    <p:animEffect transition="in" filter="fade">
                                      <p:cBhvr>
                                        <p:cTn id="30" dur="500"/>
                                        <p:tgtEl>
                                          <p:spTgt spid="14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3"/>
                                        </p:tgtEl>
                                        <p:attrNameLst>
                                          <p:attrName>style.visibility</p:attrName>
                                        </p:attrNameLst>
                                      </p:cBhvr>
                                      <p:to>
                                        <p:strVal val="visible"/>
                                      </p:to>
                                    </p:set>
                                    <p:animEffect transition="in" filter="fade">
                                      <p:cBhvr>
                                        <p:cTn id="33" dur="500"/>
                                        <p:tgtEl>
                                          <p:spTgt spid="153"/>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54">
                                            <p:txEl>
                                              <p:pRg st="0" end="0"/>
                                            </p:txEl>
                                          </p:spTgt>
                                        </p:tgtEl>
                                        <p:attrNameLst>
                                          <p:attrName>style.visibility</p:attrName>
                                        </p:attrNameLst>
                                      </p:cBhvr>
                                      <p:to>
                                        <p:strVal val="visible"/>
                                      </p:to>
                                    </p:set>
                                    <p:animEffect transition="in" filter="fade">
                                      <p:cBhvr>
                                        <p:cTn id="36" dur="500"/>
                                        <p:tgtEl>
                                          <p:spTgt spid="154">
                                            <p:txEl>
                                              <p:pRg st="0" end="0"/>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151">
                                            <p:txEl>
                                              <p:pRg st="0" end="0"/>
                                            </p:txEl>
                                          </p:spTgt>
                                        </p:tgtEl>
                                        <p:attrNameLst>
                                          <p:attrName>style.visibility</p:attrName>
                                        </p:attrNameLst>
                                      </p:cBhvr>
                                      <p:to>
                                        <p:strVal val="visible"/>
                                      </p:to>
                                    </p:set>
                                    <p:animEffect transition="in" filter="fade">
                                      <p:cBhvr>
                                        <p:cTn id="39" dur="500"/>
                                        <p:tgtEl>
                                          <p:spTgt spid="151">
                                            <p:txEl>
                                              <p:pRg st="0" end="0"/>
                                            </p:tx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50"/>
                                        </p:tgtEl>
                                        <p:attrNameLst>
                                          <p:attrName>style.visibility</p:attrName>
                                        </p:attrNameLst>
                                      </p:cBhvr>
                                      <p:to>
                                        <p:strVal val="visible"/>
                                      </p:to>
                                    </p:set>
                                    <p:animEffect transition="in" filter="fade">
                                      <p:cBhvr>
                                        <p:cTn id="42"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7" grpId="0" build="p"/>
      <p:bldP spid="148" grpId="0"/>
      <p:bldP spid="150" grpId="0"/>
      <p:bldP spid="151" grpId="0" uiExpand="1" build="p"/>
      <p:bldP spid="153" grpId="0"/>
      <p:bldP spid="154" grpId="0" build="p"/>
      <p:bldP spid="2" grpId="0"/>
      <p:bldP spid="8" grpId="0" animBg="1"/>
      <p:bldP spid="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9" name="Google Shape;579;p51"/>
          <p:cNvSpPr txBox="1">
            <a:spLocks noGrp="1"/>
          </p:cNvSpPr>
          <p:nvPr>
            <p:ph type="subTitle" idx="1"/>
          </p:nvPr>
        </p:nvSpPr>
        <p:spPr>
          <a:xfrm>
            <a:off x="831200" y="2314225"/>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solidFill>
                  <a:schemeClr val="lt1"/>
                </a:solidFill>
              </a:rPr>
              <a:t>Does anyone have any questions?</a:t>
            </a:r>
            <a:endParaRPr dirty="0">
              <a:solidFill>
                <a:schemeClr val="lt1"/>
              </a:solidFill>
            </a:endParaRPr>
          </a:p>
          <a:p>
            <a:pPr marL="0" lvl="0" indent="0" algn="l" rtl="0">
              <a:spcBef>
                <a:spcPts val="0"/>
              </a:spcBef>
              <a:spcAft>
                <a:spcPts val="0"/>
              </a:spcAft>
              <a:buClr>
                <a:schemeClr val="dk1"/>
              </a:buClr>
              <a:buSzPts val="1100"/>
              <a:buFont typeface="Arial"/>
              <a:buNone/>
            </a:pPr>
            <a:r>
              <a:rPr lang="es" dirty="0">
                <a:solidFill>
                  <a:schemeClr val="lt1"/>
                </a:solidFill>
              </a:rPr>
              <a:t>Follow the project updates</a:t>
            </a:r>
            <a:endParaRPr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a:p>
            <a:pPr marL="0" lvl="0" indent="0" algn="l" rtl="0">
              <a:spcBef>
                <a:spcPts val="0"/>
              </a:spcBef>
              <a:spcAft>
                <a:spcPts val="0"/>
              </a:spcAft>
              <a:buClr>
                <a:schemeClr val="dk1"/>
              </a:buClr>
              <a:buSzPts val="1100"/>
              <a:buFont typeface="Arial"/>
              <a:buNone/>
            </a:pPr>
            <a:r>
              <a:rPr lang="es" dirty="0">
                <a:solidFill>
                  <a:schemeClr val="lt1"/>
                </a:solidFill>
              </a:rPr>
              <a:t>addyouremail@freepik.com </a:t>
            </a:r>
            <a:endParaRPr dirty="0">
              <a:solidFill>
                <a:schemeClr val="lt1"/>
              </a:solidFill>
            </a:endParaRPr>
          </a:p>
          <a:p>
            <a:pPr marL="0" lvl="0" indent="0" algn="l" rtl="0">
              <a:spcBef>
                <a:spcPts val="0"/>
              </a:spcBef>
              <a:spcAft>
                <a:spcPts val="0"/>
              </a:spcAft>
              <a:buClr>
                <a:schemeClr val="dk1"/>
              </a:buClr>
              <a:buSzPts val="1100"/>
              <a:buFont typeface="Arial"/>
              <a:buNone/>
            </a:pPr>
            <a:r>
              <a:rPr lang="es" dirty="0">
                <a:solidFill>
                  <a:schemeClr val="lt1"/>
                </a:solidFill>
              </a:rPr>
              <a:t>+91  620 421 838 </a:t>
            </a:r>
            <a:endParaRPr dirty="0">
              <a:solidFill>
                <a:schemeClr val="lt1"/>
              </a:solidFill>
            </a:endParaRPr>
          </a:p>
          <a:p>
            <a:pPr marL="0" lvl="0" indent="0" algn="l" rtl="0">
              <a:spcBef>
                <a:spcPts val="0"/>
              </a:spcBef>
              <a:spcAft>
                <a:spcPts val="0"/>
              </a:spcAft>
              <a:buNone/>
            </a:pPr>
            <a:r>
              <a:rPr lang="es" dirty="0">
                <a:solidFill>
                  <a:schemeClr val="lt1"/>
                </a:solidFill>
              </a:rPr>
              <a:t>yourcompany.com</a:t>
            </a:r>
            <a:endParaRPr dirty="0">
              <a:solidFill>
                <a:schemeClr val="lt1"/>
              </a:solidFill>
            </a:endParaRPr>
          </a:p>
        </p:txBody>
      </p:sp>
      <p:sp>
        <p:nvSpPr>
          <p:cNvPr id="580" name="Google Shape;580;p51"/>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solidFill>
                  <a:schemeClr val="lt1"/>
                </a:solidFill>
              </a:rPr>
              <a:t>THANKS</a:t>
            </a:r>
            <a:endParaRPr sz="3000" dirty="0">
              <a:solidFill>
                <a:schemeClr val="lt1"/>
              </a:solidFill>
            </a:endParaRPr>
          </a:p>
        </p:txBody>
      </p:sp>
      <p:sp>
        <p:nvSpPr>
          <p:cNvPr id="581" name="Google Shape;581;p51"/>
          <p:cNvSpPr/>
          <p:nvPr/>
        </p:nvSpPr>
        <p:spPr>
          <a:xfrm>
            <a:off x="4582622" y="31226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582" name="Google Shape;582;p51"/>
          <p:cNvGrpSpPr/>
          <p:nvPr/>
        </p:nvGrpSpPr>
        <p:grpSpPr>
          <a:xfrm>
            <a:off x="4582431" y="2545611"/>
            <a:ext cx="346056" cy="345674"/>
            <a:chOff x="3303268" y="3817349"/>
            <a:chExt cx="346056" cy="345674"/>
          </a:xfrm>
        </p:grpSpPr>
        <p:sp>
          <p:nvSpPr>
            <p:cNvPr id="583" name="Google Shape;583;p5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4" name="Google Shape;584;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5" name="Google Shape;585;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6" name="Google Shape;586;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587" name="Google Shape;587;p51"/>
          <p:cNvGrpSpPr/>
          <p:nvPr/>
        </p:nvGrpSpPr>
        <p:grpSpPr>
          <a:xfrm>
            <a:off x="4582447" y="1968549"/>
            <a:ext cx="346024" cy="345674"/>
            <a:chOff x="4201447" y="3817349"/>
            <a:chExt cx="346024" cy="345674"/>
          </a:xfrm>
        </p:grpSpPr>
        <p:sp>
          <p:nvSpPr>
            <p:cNvPr id="588" name="Google Shape;588;p5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9" name="Google Shape;589;p5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5" name="Google Shape;578;p51"/>
          <p:cNvSpPr/>
          <p:nvPr/>
        </p:nvSpPr>
        <p:spPr>
          <a:xfrm rot="5400000">
            <a:off x="3109339" y="-4039225"/>
            <a:ext cx="2894775" cy="914400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Rectangle 30"/>
          <p:cNvSpPr/>
          <p:nvPr/>
        </p:nvSpPr>
        <p:spPr>
          <a:xfrm>
            <a:off x="1981166" y="1156623"/>
            <a:ext cx="5151120" cy="1535671"/>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rot="16200000">
            <a:off x="-537136" y="423416"/>
            <a:ext cx="1762326" cy="646331"/>
          </a:xfrm>
          <a:prstGeom prst="rect">
            <a:avLst/>
          </a:prstGeom>
        </p:spPr>
        <p:txBody>
          <a:bodyPr wrap="square">
            <a:spAutoFit/>
          </a:bodyPr>
          <a:lstStyle/>
          <a:p>
            <a:r>
              <a:rPr lang="es" sz="3600" b="1" dirty="0" smtClean="0">
                <a:solidFill>
                  <a:schemeClr val="lt1"/>
                </a:solidFill>
              </a:rPr>
              <a:t>BOSS</a:t>
            </a:r>
            <a:endParaRPr lang="en-US" sz="3600" b="1" dirty="0"/>
          </a:p>
        </p:txBody>
      </p:sp>
      <p:cxnSp>
        <p:nvCxnSpPr>
          <p:cNvPr id="40" name="Straight Connector 39"/>
          <p:cNvCxnSpPr/>
          <p:nvPr/>
        </p:nvCxnSpPr>
        <p:spPr>
          <a:xfrm flipV="1">
            <a:off x="114048" y="133585"/>
            <a:ext cx="7146903" cy="1"/>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1948196" y="220357"/>
            <a:ext cx="5447325" cy="646331"/>
          </a:xfrm>
          <a:prstGeom prst="rect">
            <a:avLst/>
          </a:prstGeom>
        </p:spPr>
        <p:txBody>
          <a:bodyPr wrap="none">
            <a:spAutoFit/>
          </a:bodyPr>
          <a:lstStyle/>
          <a:p>
            <a:r>
              <a:rPr lang="es" sz="1800" dirty="0" smtClean="0">
                <a:solidFill>
                  <a:schemeClr val="lt1"/>
                </a:solidFill>
              </a:rPr>
              <a:t>   HỆ THỐNG BOSS ĐA DẠNG THEO TỪNG MÀN</a:t>
            </a:r>
          </a:p>
          <a:p>
            <a:r>
              <a:rPr lang="es" sz="1800" dirty="0">
                <a:solidFill>
                  <a:schemeClr val="lt1"/>
                </a:solidFill>
              </a:rPr>
              <a:t>	</a:t>
            </a:r>
            <a:r>
              <a:rPr lang="es" sz="1800" dirty="0" smtClean="0">
                <a:solidFill>
                  <a:schemeClr val="lt1"/>
                </a:solidFill>
              </a:rPr>
              <a:t>	HIỆU ỨNG ĐỈNH CAO SẮC NÉT</a:t>
            </a:r>
            <a:endParaRPr lang="en-US" sz="1800" dirty="0"/>
          </a:p>
        </p:txBody>
      </p:sp>
      <p:sp>
        <p:nvSpPr>
          <p:cNvPr id="44" name="Rectangle 43"/>
          <p:cNvSpPr/>
          <p:nvPr/>
        </p:nvSpPr>
        <p:spPr>
          <a:xfrm>
            <a:off x="3889762" y="2417862"/>
            <a:ext cx="1364476" cy="307777"/>
          </a:xfrm>
          <a:prstGeom prst="rect">
            <a:avLst/>
          </a:prstGeom>
        </p:spPr>
        <p:txBody>
          <a:bodyPr wrap="none">
            <a:spAutoFit/>
          </a:bodyPr>
          <a:lstStyle/>
          <a:p>
            <a:r>
              <a:rPr lang="es" dirty="0">
                <a:solidFill>
                  <a:schemeClr val="lt1"/>
                </a:solidFill>
              </a:rPr>
              <a:t>2.GIỚI THIỆU </a:t>
            </a:r>
            <a:endParaRPr lang="en-US" dirty="0"/>
          </a:p>
        </p:txBody>
      </p:sp>
      <p:sp>
        <p:nvSpPr>
          <p:cNvPr id="46" name="Rectangle 45"/>
          <p:cNvSpPr/>
          <p:nvPr/>
        </p:nvSpPr>
        <p:spPr>
          <a:xfrm>
            <a:off x="7888438" y="4835723"/>
            <a:ext cx="862737" cy="307777"/>
          </a:xfrm>
          <a:prstGeom prst="rect">
            <a:avLst/>
          </a:prstGeom>
        </p:spPr>
        <p:txBody>
          <a:bodyPr wrap="none">
            <a:spAutoFit/>
          </a:bodyPr>
          <a:lstStyle/>
          <a:p>
            <a:r>
              <a:rPr lang="es" dirty="0" smtClean="0">
                <a:solidFill>
                  <a:schemeClr val="bg1">
                    <a:lumMod val="50000"/>
                  </a:schemeClr>
                </a:solidFill>
              </a:rPr>
              <a:t>PART 5 </a:t>
            </a:r>
            <a:endParaRPr lang="en-US" dirty="0">
              <a:solidFill>
                <a:schemeClr val="bg1">
                  <a:lumMod val="50000"/>
                </a:schemeClr>
              </a:solidFill>
            </a:endParaRPr>
          </a:p>
        </p:txBody>
      </p:sp>
      <p:cxnSp>
        <p:nvCxnSpPr>
          <p:cNvPr id="48" name="Straight Connector 47"/>
          <p:cNvCxnSpPr/>
          <p:nvPr/>
        </p:nvCxnSpPr>
        <p:spPr>
          <a:xfrm>
            <a:off x="6428348" y="5084507"/>
            <a:ext cx="2588342" cy="0"/>
          </a:xfrm>
          <a:prstGeom prst="line">
            <a:avLst/>
          </a:prstGeom>
          <a:ln w="47625">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2" name="Picture 1"/>
          <p:cNvPicPr>
            <a:picLocks noChangeAspect="1"/>
          </p:cNvPicPr>
          <p:nvPr/>
        </p:nvPicPr>
        <p:blipFill rotWithShape="1">
          <a:blip r:embed="rId4">
            <a:extLst>
              <a:ext uri="{28A0092B-C50C-407E-A947-70E740481C1C}">
                <a14:useLocalDpi xmlns:a14="http://schemas.microsoft.com/office/drawing/2010/main" val="0"/>
              </a:ext>
            </a:extLst>
          </a:blip>
          <a:srcRect t="52234" b="25242"/>
          <a:stretch/>
        </p:blipFill>
        <p:spPr>
          <a:xfrm>
            <a:off x="51089" y="4760665"/>
            <a:ext cx="1274791" cy="382835"/>
          </a:xfrm>
          <a:prstGeom prst="rect">
            <a:avLst/>
          </a:prstGeom>
        </p:spPr>
      </p:pic>
      <p:pic>
        <p:nvPicPr>
          <p:cNvPr id="22" name="Picture 21"/>
          <p:cNvPicPr>
            <a:picLocks noChangeAspect="1"/>
          </p:cNvPicPr>
          <p:nvPr/>
        </p:nvPicPr>
        <p:blipFill rotWithShape="1">
          <a:blip r:embed="rId4">
            <a:extLst>
              <a:ext uri="{28A0092B-C50C-407E-A947-70E740481C1C}">
                <a14:useLocalDpi xmlns:a14="http://schemas.microsoft.com/office/drawing/2010/main" val="0"/>
              </a:ext>
            </a:extLst>
          </a:blip>
          <a:srcRect t="75420" b="-2073"/>
          <a:stretch/>
        </p:blipFill>
        <p:spPr>
          <a:xfrm>
            <a:off x="1325880" y="4760665"/>
            <a:ext cx="1174061" cy="417228"/>
          </a:xfrm>
          <a:prstGeom prst="rect">
            <a:avLst/>
          </a:prstGeom>
        </p:spPr>
      </p:pic>
      <p:pic>
        <p:nvPicPr>
          <p:cNvPr id="23" name="Picture 22"/>
          <p:cNvPicPr>
            <a:picLocks noChangeAspect="1"/>
          </p:cNvPicPr>
          <p:nvPr/>
        </p:nvPicPr>
        <p:blipFill rotWithShape="1">
          <a:blip r:embed="rId4">
            <a:extLst>
              <a:ext uri="{28A0092B-C50C-407E-A947-70E740481C1C}">
                <a14:useLocalDpi xmlns:a14="http://schemas.microsoft.com/office/drawing/2010/main" val="0"/>
              </a:ext>
            </a:extLst>
          </a:blip>
          <a:srcRect t="52234" b="25242"/>
          <a:stretch/>
        </p:blipFill>
        <p:spPr>
          <a:xfrm>
            <a:off x="2133579" y="4769064"/>
            <a:ext cx="1274791" cy="382835"/>
          </a:xfrm>
          <a:prstGeom prst="rect">
            <a:avLst/>
          </a:prstGeom>
        </p:spPr>
      </p:pic>
      <p:pic>
        <p:nvPicPr>
          <p:cNvPr id="24" name="Picture 23"/>
          <p:cNvPicPr>
            <a:picLocks noChangeAspect="1"/>
          </p:cNvPicPr>
          <p:nvPr/>
        </p:nvPicPr>
        <p:blipFill rotWithShape="1">
          <a:blip r:embed="rId4">
            <a:extLst>
              <a:ext uri="{28A0092B-C50C-407E-A947-70E740481C1C}">
                <a14:useLocalDpi xmlns:a14="http://schemas.microsoft.com/office/drawing/2010/main" val="0"/>
              </a:ext>
            </a:extLst>
          </a:blip>
          <a:srcRect t="75420" b="-2073"/>
          <a:stretch/>
        </p:blipFill>
        <p:spPr>
          <a:xfrm>
            <a:off x="3408370" y="4769064"/>
            <a:ext cx="1174061" cy="417228"/>
          </a:xfrm>
          <a:prstGeom prst="rect">
            <a:avLst/>
          </a:prstGeom>
        </p:spPr>
      </p:pic>
      <p:pic>
        <p:nvPicPr>
          <p:cNvPr id="26" name="Picture 25"/>
          <p:cNvPicPr>
            <a:picLocks noChangeAspect="1"/>
          </p:cNvPicPr>
          <p:nvPr/>
        </p:nvPicPr>
        <p:blipFill rotWithShape="1">
          <a:blip r:embed="rId4">
            <a:extLst>
              <a:ext uri="{28A0092B-C50C-407E-A947-70E740481C1C}">
                <a14:useLocalDpi xmlns:a14="http://schemas.microsoft.com/office/drawing/2010/main" val="0"/>
              </a:ext>
            </a:extLst>
          </a:blip>
          <a:srcRect t="52234" b="25242"/>
          <a:stretch/>
        </p:blipFill>
        <p:spPr>
          <a:xfrm>
            <a:off x="4242567" y="4737277"/>
            <a:ext cx="1274791" cy="382835"/>
          </a:xfrm>
          <a:prstGeom prst="rect">
            <a:avLst/>
          </a:prstGeom>
        </p:spPr>
      </p:pic>
      <p:pic>
        <p:nvPicPr>
          <p:cNvPr id="27" name="Picture 26"/>
          <p:cNvPicPr>
            <a:picLocks noChangeAspect="1"/>
          </p:cNvPicPr>
          <p:nvPr/>
        </p:nvPicPr>
        <p:blipFill rotWithShape="1">
          <a:blip r:embed="rId4">
            <a:extLst>
              <a:ext uri="{28A0092B-C50C-407E-A947-70E740481C1C}">
                <a14:useLocalDpi xmlns:a14="http://schemas.microsoft.com/office/drawing/2010/main" val="0"/>
              </a:ext>
            </a:extLst>
          </a:blip>
          <a:srcRect t="75420" b="-2073"/>
          <a:stretch/>
        </p:blipFill>
        <p:spPr>
          <a:xfrm>
            <a:off x="5517358" y="4737277"/>
            <a:ext cx="1174061" cy="417228"/>
          </a:xfrm>
          <a:prstGeom prst="rect">
            <a:avLst/>
          </a:prstGeom>
        </p:spPr>
      </p:pic>
    </p:spTree>
    <p:extLst>
      <p:ext uri="{BB962C8B-B14F-4D97-AF65-F5344CB8AC3E}">
        <p14:creationId xmlns:p14="http://schemas.microsoft.com/office/powerpoint/2010/main" val="435433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fade">
                                      <p:cBhvr>
                                        <p:cTn id="10"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4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21000" b="-21000"/>
          </a:stretch>
        </a:blipFill>
        <a:effectLst/>
      </p:bgPr>
    </p:bg>
    <p:spTree>
      <p:nvGrpSpPr>
        <p:cNvPr id="1" name="Shape 241"/>
        <p:cNvGrpSpPr/>
        <p:nvPr/>
      </p:nvGrpSpPr>
      <p:grpSpPr>
        <a:xfrm>
          <a:off x="0" y="0"/>
          <a:ext cx="0" cy="0"/>
          <a:chOff x="0" y="0"/>
          <a:chExt cx="0" cy="0"/>
        </a:xfrm>
      </p:grpSpPr>
      <p:sp>
        <p:nvSpPr>
          <p:cNvPr id="242" name="Google Shape;242;p36"/>
          <p:cNvSpPr/>
          <p:nvPr/>
        </p:nvSpPr>
        <p:spPr>
          <a:xfrm rot="-5400000" flipH="1">
            <a:off x="3281200" y="-725975"/>
            <a:ext cx="2581500" cy="6159000"/>
          </a:xfrm>
          <a:prstGeom prst="rect">
            <a:avLst/>
          </a:prstGeom>
          <a:gradFill>
            <a:gsLst>
              <a:gs pos="80000">
                <a:schemeClr val="accent6">
                  <a:lumMod val="60000"/>
                  <a:lumOff val="40000"/>
                </a:schemeClr>
              </a:gs>
              <a:gs pos="0">
                <a:srgbClr val="D4AFC3">
                  <a:alpha val="33725"/>
                </a:srgbClr>
              </a:gs>
            </a:gsLst>
            <a:lin ang="18900044" scaled="0"/>
          </a:gradFill>
          <a:ln>
            <a:noFill/>
          </a:ln>
        </p:spPr>
        <p:txBody>
          <a:bodyPr spcFirstLastPara="1" wrap="square" lIns="91425" tIns="91425" rIns="91425" bIns="91425" anchor="ctr" anchorCtr="0">
            <a:noAutofit/>
          </a:bodyPr>
          <a:lstStyle/>
          <a:p>
            <a:endParaRPr sz="1800"/>
          </a:p>
        </p:txBody>
      </p:sp>
      <p:sp>
        <p:nvSpPr>
          <p:cNvPr id="243" name="Google Shape;243;p36"/>
          <p:cNvSpPr txBox="1">
            <a:spLocks noGrp="1"/>
          </p:cNvSpPr>
          <p:nvPr>
            <p:ph type="title"/>
          </p:nvPr>
        </p:nvSpPr>
        <p:spPr>
          <a:xfrm>
            <a:off x="2824167" y="1780825"/>
            <a:ext cx="3274292" cy="572700"/>
          </a:xfrm>
          <a:prstGeom prst="rect">
            <a:avLst/>
          </a:prstGeom>
        </p:spPr>
        <p:txBody>
          <a:bodyPr spcFirstLastPara="1" vert="horz" wrap="square" lIns="91425" tIns="91425" rIns="91425" bIns="91425" rtlCol="0" anchor="t" anchorCtr="0">
            <a:noAutofit/>
          </a:bodyPr>
          <a:lstStyle/>
          <a:p>
            <a:r>
              <a:rPr lang="es" dirty="0" smtClean="0">
                <a:solidFill>
                  <a:schemeClr val="lt1"/>
                </a:solidFill>
              </a:rPr>
              <a:t>1.GIỚI THIỆU NHÓM 16</a:t>
            </a:r>
            <a:endParaRPr dirty="0">
              <a:solidFill>
                <a:schemeClr val="lt1"/>
              </a:solidFill>
            </a:endParaRPr>
          </a:p>
        </p:txBody>
      </p:sp>
      <p:sp>
        <p:nvSpPr>
          <p:cNvPr id="244" name="Google Shape;244;p36"/>
          <p:cNvSpPr/>
          <p:nvPr/>
        </p:nvSpPr>
        <p:spPr>
          <a:xfrm rot="-5400000" flipH="1">
            <a:off x="593250" y="3993775"/>
            <a:ext cx="556500" cy="1743000"/>
          </a:xfrm>
          <a:prstGeom prst="rect">
            <a:avLst/>
          </a:prstGeom>
          <a:gradFill>
            <a:gsLst>
              <a:gs pos="0">
                <a:srgbClr val="D4AFC3">
                  <a:alpha val="33725"/>
                </a:srgbClr>
              </a:gs>
              <a:gs pos="100000">
                <a:srgbClr val="E590EC"/>
              </a:gs>
            </a:gsLst>
            <a:lin ang="18900044" scaled="0"/>
          </a:gradFill>
          <a:ln>
            <a:noFill/>
          </a:ln>
        </p:spPr>
        <p:txBody>
          <a:bodyPr spcFirstLastPara="1" wrap="square" lIns="91425" tIns="91425" rIns="91425" bIns="91425" anchor="ctr" anchorCtr="0">
            <a:noAutofit/>
          </a:bodyPr>
          <a:lstStyle/>
          <a:p>
            <a:endParaRPr sz="1800"/>
          </a:p>
        </p:txBody>
      </p:sp>
      <p:sp>
        <p:nvSpPr>
          <p:cNvPr id="245" name="Google Shape;245;p36"/>
          <p:cNvSpPr/>
          <p:nvPr/>
        </p:nvSpPr>
        <p:spPr>
          <a:xfrm rot="-5400000" flipH="1">
            <a:off x="8279175" y="74250"/>
            <a:ext cx="939000" cy="790500"/>
          </a:xfrm>
          <a:prstGeom prst="rect">
            <a:avLst/>
          </a:prstGeom>
          <a:gradFill>
            <a:gsLst>
              <a:gs pos="0">
                <a:srgbClr val="D4AFC3">
                  <a:alpha val="33725"/>
                </a:srgbClr>
              </a:gs>
              <a:gs pos="100000">
                <a:srgbClr val="E1ADDF"/>
              </a:gs>
            </a:gsLst>
            <a:lin ang="18900044" scaled="0"/>
          </a:gradFill>
          <a:ln>
            <a:noFill/>
          </a:ln>
        </p:spPr>
        <p:txBody>
          <a:bodyPr spcFirstLastPara="1" wrap="square" lIns="91425" tIns="91425" rIns="91425" bIns="91425" anchor="ctr" anchorCtr="0">
            <a:noAutofit/>
          </a:bodyPr>
          <a:lstStyle/>
          <a:p>
            <a:endParaRPr sz="1800"/>
          </a:p>
        </p:txBody>
      </p:sp>
    </p:spTree>
    <p:extLst>
      <p:ext uri="{BB962C8B-B14F-4D97-AF65-F5344CB8AC3E}">
        <p14:creationId xmlns:p14="http://schemas.microsoft.com/office/powerpoint/2010/main" val="10481174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9" name="Google Shape;579;p51"/>
          <p:cNvSpPr txBox="1">
            <a:spLocks noGrp="1"/>
          </p:cNvSpPr>
          <p:nvPr>
            <p:ph type="subTitle" idx="1"/>
          </p:nvPr>
        </p:nvSpPr>
        <p:spPr>
          <a:xfrm>
            <a:off x="831200" y="2314225"/>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solidFill>
                  <a:schemeClr val="lt1"/>
                </a:solidFill>
              </a:rPr>
              <a:t>Does anyone have any questions?</a:t>
            </a:r>
            <a:endParaRPr dirty="0">
              <a:solidFill>
                <a:schemeClr val="lt1"/>
              </a:solidFill>
            </a:endParaRPr>
          </a:p>
          <a:p>
            <a:pPr marL="0" lvl="0" indent="0" algn="l" rtl="0">
              <a:spcBef>
                <a:spcPts val="0"/>
              </a:spcBef>
              <a:spcAft>
                <a:spcPts val="0"/>
              </a:spcAft>
              <a:buClr>
                <a:schemeClr val="dk1"/>
              </a:buClr>
              <a:buSzPts val="1100"/>
              <a:buFont typeface="Arial"/>
              <a:buNone/>
            </a:pPr>
            <a:r>
              <a:rPr lang="es" dirty="0">
                <a:solidFill>
                  <a:schemeClr val="lt1"/>
                </a:solidFill>
              </a:rPr>
              <a:t>Follow the project updates</a:t>
            </a:r>
            <a:endParaRPr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a:p>
            <a:pPr marL="0" lvl="0" indent="0" algn="l" rtl="0">
              <a:spcBef>
                <a:spcPts val="0"/>
              </a:spcBef>
              <a:spcAft>
                <a:spcPts val="0"/>
              </a:spcAft>
              <a:buClr>
                <a:schemeClr val="dk1"/>
              </a:buClr>
              <a:buSzPts val="1100"/>
              <a:buFont typeface="Arial"/>
              <a:buNone/>
            </a:pPr>
            <a:r>
              <a:rPr lang="es" dirty="0">
                <a:solidFill>
                  <a:schemeClr val="lt1"/>
                </a:solidFill>
              </a:rPr>
              <a:t>addyouremail@freepik.com </a:t>
            </a:r>
            <a:endParaRPr dirty="0">
              <a:solidFill>
                <a:schemeClr val="lt1"/>
              </a:solidFill>
            </a:endParaRPr>
          </a:p>
          <a:p>
            <a:pPr marL="0" lvl="0" indent="0" algn="l" rtl="0">
              <a:spcBef>
                <a:spcPts val="0"/>
              </a:spcBef>
              <a:spcAft>
                <a:spcPts val="0"/>
              </a:spcAft>
              <a:buClr>
                <a:schemeClr val="dk1"/>
              </a:buClr>
              <a:buSzPts val="1100"/>
              <a:buFont typeface="Arial"/>
              <a:buNone/>
            </a:pPr>
            <a:r>
              <a:rPr lang="es" dirty="0">
                <a:solidFill>
                  <a:schemeClr val="lt1"/>
                </a:solidFill>
              </a:rPr>
              <a:t>+91  620 421 838 </a:t>
            </a:r>
            <a:endParaRPr dirty="0">
              <a:solidFill>
                <a:schemeClr val="lt1"/>
              </a:solidFill>
            </a:endParaRPr>
          </a:p>
          <a:p>
            <a:pPr marL="0" lvl="0" indent="0" algn="l" rtl="0">
              <a:spcBef>
                <a:spcPts val="0"/>
              </a:spcBef>
              <a:spcAft>
                <a:spcPts val="0"/>
              </a:spcAft>
              <a:buNone/>
            </a:pPr>
            <a:r>
              <a:rPr lang="es" dirty="0">
                <a:solidFill>
                  <a:schemeClr val="lt1"/>
                </a:solidFill>
              </a:rPr>
              <a:t>yourcompany.com</a:t>
            </a:r>
            <a:endParaRPr dirty="0">
              <a:solidFill>
                <a:schemeClr val="lt1"/>
              </a:solidFill>
            </a:endParaRPr>
          </a:p>
        </p:txBody>
      </p:sp>
      <p:sp>
        <p:nvSpPr>
          <p:cNvPr id="580" name="Google Shape;580;p51"/>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solidFill>
                  <a:schemeClr val="lt1"/>
                </a:solidFill>
              </a:rPr>
              <a:t>THANKS</a:t>
            </a:r>
            <a:endParaRPr sz="3000" dirty="0">
              <a:solidFill>
                <a:schemeClr val="lt1"/>
              </a:solidFill>
            </a:endParaRPr>
          </a:p>
        </p:txBody>
      </p:sp>
      <p:sp>
        <p:nvSpPr>
          <p:cNvPr id="581" name="Google Shape;581;p51"/>
          <p:cNvSpPr/>
          <p:nvPr/>
        </p:nvSpPr>
        <p:spPr>
          <a:xfrm>
            <a:off x="4582622" y="31226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582" name="Google Shape;582;p51"/>
          <p:cNvGrpSpPr/>
          <p:nvPr/>
        </p:nvGrpSpPr>
        <p:grpSpPr>
          <a:xfrm>
            <a:off x="4582431" y="2545611"/>
            <a:ext cx="346056" cy="345674"/>
            <a:chOff x="3303268" y="3817349"/>
            <a:chExt cx="346056" cy="345674"/>
          </a:xfrm>
        </p:grpSpPr>
        <p:sp>
          <p:nvSpPr>
            <p:cNvPr id="583" name="Google Shape;583;p5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4" name="Google Shape;584;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5" name="Google Shape;585;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6" name="Google Shape;586;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587" name="Google Shape;587;p51"/>
          <p:cNvGrpSpPr/>
          <p:nvPr/>
        </p:nvGrpSpPr>
        <p:grpSpPr>
          <a:xfrm>
            <a:off x="4582447" y="1968549"/>
            <a:ext cx="346024" cy="345674"/>
            <a:chOff x="4201447" y="3817349"/>
            <a:chExt cx="346024" cy="345674"/>
          </a:xfrm>
        </p:grpSpPr>
        <p:sp>
          <p:nvSpPr>
            <p:cNvPr id="588" name="Google Shape;588;p5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9" name="Google Shape;589;p5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5" name="Google Shape;578;p51"/>
          <p:cNvSpPr/>
          <p:nvPr/>
        </p:nvSpPr>
        <p:spPr>
          <a:xfrm rot="5400000">
            <a:off x="3124612" y="-4007249"/>
            <a:ext cx="2894775" cy="914400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5" name="Picture 34"/>
          <p:cNvPicPr>
            <a:picLocks noChangeAspect="1"/>
          </p:cNvPicPr>
          <p:nvPr/>
        </p:nvPicPr>
        <p:blipFill rotWithShape="1">
          <a:blip r:embed="rId3">
            <a:extLst>
              <a:ext uri="{28A0092B-C50C-407E-A947-70E740481C1C}">
                <a14:useLocalDpi xmlns:a14="http://schemas.microsoft.com/office/drawing/2010/main" val="0"/>
              </a:ext>
            </a:extLst>
          </a:blip>
          <a:srcRect t="22218" r="62989" b="54022"/>
          <a:stretch/>
        </p:blipFill>
        <p:spPr>
          <a:xfrm>
            <a:off x="26433" y="3122649"/>
            <a:ext cx="1609533" cy="1148080"/>
          </a:xfrm>
          <a:prstGeom prst="rect">
            <a:avLst/>
          </a:prstGeom>
        </p:spPr>
      </p:pic>
      <p:sp>
        <p:nvSpPr>
          <p:cNvPr id="38" name="Rectangle 37"/>
          <p:cNvSpPr/>
          <p:nvPr/>
        </p:nvSpPr>
        <p:spPr>
          <a:xfrm rot="16200000">
            <a:off x="-537136" y="423416"/>
            <a:ext cx="1762326" cy="646331"/>
          </a:xfrm>
          <a:prstGeom prst="rect">
            <a:avLst/>
          </a:prstGeom>
        </p:spPr>
        <p:txBody>
          <a:bodyPr wrap="square">
            <a:spAutoFit/>
          </a:bodyPr>
          <a:lstStyle/>
          <a:p>
            <a:r>
              <a:rPr lang="es" sz="3600" b="1" dirty="0" smtClean="0">
                <a:solidFill>
                  <a:schemeClr val="lt1"/>
                </a:solidFill>
              </a:rPr>
              <a:t>BOSS</a:t>
            </a:r>
            <a:endParaRPr lang="en-US" sz="3600" b="1" dirty="0"/>
          </a:p>
        </p:txBody>
      </p:sp>
      <p:cxnSp>
        <p:nvCxnSpPr>
          <p:cNvPr id="40" name="Straight Connector 39"/>
          <p:cNvCxnSpPr/>
          <p:nvPr/>
        </p:nvCxnSpPr>
        <p:spPr>
          <a:xfrm flipV="1">
            <a:off x="114048" y="133585"/>
            <a:ext cx="7146903" cy="1"/>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448232" y="221225"/>
            <a:ext cx="5265174" cy="368463"/>
          </a:xfrm>
          <a:prstGeom prst="rect">
            <a:avLst/>
          </a:prstGeom>
        </p:spPr>
        <p:txBody>
          <a:bodyPr wrap="square">
            <a:spAutoFit/>
          </a:bodyPr>
          <a:lstStyle/>
          <a:p>
            <a:r>
              <a:rPr lang="es" sz="1800" dirty="0" smtClean="0">
                <a:solidFill>
                  <a:schemeClr val="lt1"/>
                </a:solidFill>
              </a:rPr>
              <a:t>                 KHẢ NĂNG TRUY LÙNG CON MỒI</a:t>
            </a:r>
            <a:endParaRPr lang="en-US" sz="1800" dirty="0"/>
          </a:p>
        </p:txBody>
      </p:sp>
      <p:sp>
        <p:nvSpPr>
          <p:cNvPr id="44" name="Rectangle 43"/>
          <p:cNvSpPr/>
          <p:nvPr/>
        </p:nvSpPr>
        <p:spPr>
          <a:xfrm>
            <a:off x="3889762" y="2417862"/>
            <a:ext cx="1364476" cy="307777"/>
          </a:xfrm>
          <a:prstGeom prst="rect">
            <a:avLst/>
          </a:prstGeom>
        </p:spPr>
        <p:txBody>
          <a:bodyPr wrap="none">
            <a:spAutoFit/>
          </a:bodyPr>
          <a:lstStyle/>
          <a:p>
            <a:r>
              <a:rPr lang="es" dirty="0">
                <a:solidFill>
                  <a:schemeClr val="lt1"/>
                </a:solidFill>
              </a:rPr>
              <a:t>2.GIỚI THIỆU </a:t>
            </a:r>
            <a:endParaRPr lang="en-US" dirty="0"/>
          </a:p>
        </p:txBody>
      </p:sp>
      <p:sp>
        <p:nvSpPr>
          <p:cNvPr id="22" name="Rectangle 21"/>
          <p:cNvSpPr/>
          <p:nvPr/>
        </p:nvSpPr>
        <p:spPr>
          <a:xfrm>
            <a:off x="1981166" y="1156623"/>
            <a:ext cx="5151120" cy="1535671"/>
          </a:xfrm>
          <a:prstGeom prst="rect">
            <a:avLst/>
          </a:prstGeom>
          <a:blipFill>
            <a:blip r:embed="rId4"/>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019457" y="4835723"/>
            <a:ext cx="862737" cy="307777"/>
          </a:xfrm>
          <a:prstGeom prst="rect">
            <a:avLst/>
          </a:prstGeom>
        </p:spPr>
        <p:txBody>
          <a:bodyPr wrap="none">
            <a:spAutoFit/>
          </a:bodyPr>
          <a:lstStyle/>
          <a:p>
            <a:r>
              <a:rPr lang="es" dirty="0">
                <a:solidFill>
                  <a:schemeClr val="bg1">
                    <a:lumMod val="50000"/>
                  </a:schemeClr>
                </a:solidFill>
              </a:rPr>
              <a:t>PART 5 </a:t>
            </a:r>
            <a:endParaRPr lang="en-US" dirty="0">
              <a:solidFill>
                <a:schemeClr val="bg1">
                  <a:lumMod val="50000"/>
                </a:schemeClr>
              </a:solidFill>
            </a:endParaRPr>
          </a:p>
        </p:txBody>
      </p:sp>
      <p:cxnSp>
        <p:nvCxnSpPr>
          <p:cNvPr id="24" name="Straight Connector 23"/>
          <p:cNvCxnSpPr/>
          <p:nvPr/>
        </p:nvCxnSpPr>
        <p:spPr>
          <a:xfrm>
            <a:off x="6428348" y="5084507"/>
            <a:ext cx="2588342" cy="0"/>
          </a:xfrm>
          <a:prstGeom prst="line">
            <a:avLst/>
          </a:prstGeom>
          <a:ln w="47625">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23" name="Picture 22"/>
          <p:cNvPicPr>
            <a:picLocks noChangeAspect="1"/>
          </p:cNvPicPr>
          <p:nvPr/>
        </p:nvPicPr>
        <p:blipFill rotWithShape="1">
          <a:blip r:embed="rId5">
            <a:extLst>
              <a:ext uri="{28A0092B-C50C-407E-A947-70E740481C1C}">
                <a14:useLocalDpi xmlns:a14="http://schemas.microsoft.com/office/drawing/2010/main" val="0"/>
              </a:ext>
            </a:extLst>
          </a:blip>
          <a:srcRect t="52234" b="25242"/>
          <a:stretch/>
        </p:blipFill>
        <p:spPr>
          <a:xfrm>
            <a:off x="51089" y="4760665"/>
            <a:ext cx="1274791" cy="382835"/>
          </a:xfrm>
          <a:prstGeom prst="rect">
            <a:avLst/>
          </a:prstGeom>
        </p:spPr>
      </p:pic>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t="75420" b="-2073"/>
          <a:stretch/>
        </p:blipFill>
        <p:spPr>
          <a:xfrm>
            <a:off x="1325880" y="4760665"/>
            <a:ext cx="1174061" cy="417228"/>
          </a:xfrm>
          <a:prstGeom prst="rect">
            <a:avLst/>
          </a:prstGeom>
        </p:spPr>
      </p:pic>
      <p:pic>
        <p:nvPicPr>
          <p:cNvPr id="27" name="Picture 26"/>
          <p:cNvPicPr>
            <a:picLocks noChangeAspect="1"/>
          </p:cNvPicPr>
          <p:nvPr/>
        </p:nvPicPr>
        <p:blipFill rotWithShape="1">
          <a:blip r:embed="rId5">
            <a:extLst>
              <a:ext uri="{28A0092B-C50C-407E-A947-70E740481C1C}">
                <a14:useLocalDpi xmlns:a14="http://schemas.microsoft.com/office/drawing/2010/main" val="0"/>
              </a:ext>
            </a:extLst>
          </a:blip>
          <a:srcRect t="52234" b="25242"/>
          <a:stretch/>
        </p:blipFill>
        <p:spPr>
          <a:xfrm>
            <a:off x="2133579" y="4769064"/>
            <a:ext cx="1274791" cy="382835"/>
          </a:xfrm>
          <a:prstGeom prst="rect">
            <a:avLst/>
          </a:prstGeom>
        </p:spPr>
      </p:pic>
      <p:pic>
        <p:nvPicPr>
          <p:cNvPr id="28" name="Picture 27"/>
          <p:cNvPicPr>
            <a:picLocks noChangeAspect="1"/>
          </p:cNvPicPr>
          <p:nvPr/>
        </p:nvPicPr>
        <p:blipFill rotWithShape="1">
          <a:blip r:embed="rId5">
            <a:extLst>
              <a:ext uri="{28A0092B-C50C-407E-A947-70E740481C1C}">
                <a14:useLocalDpi xmlns:a14="http://schemas.microsoft.com/office/drawing/2010/main" val="0"/>
              </a:ext>
            </a:extLst>
          </a:blip>
          <a:srcRect t="75420" b="-2073"/>
          <a:stretch/>
        </p:blipFill>
        <p:spPr>
          <a:xfrm>
            <a:off x="3408370" y="4769064"/>
            <a:ext cx="1174061" cy="417228"/>
          </a:xfrm>
          <a:prstGeom prst="rect">
            <a:avLst/>
          </a:prstGeom>
        </p:spPr>
      </p:pic>
      <p:pic>
        <p:nvPicPr>
          <p:cNvPr id="29" name="Picture 28"/>
          <p:cNvPicPr>
            <a:picLocks noChangeAspect="1"/>
          </p:cNvPicPr>
          <p:nvPr/>
        </p:nvPicPr>
        <p:blipFill rotWithShape="1">
          <a:blip r:embed="rId5">
            <a:extLst>
              <a:ext uri="{28A0092B-C50C-407E-A947-70E740481C1C}">
                <a14:useLocalDpi xmlns:a14="http://schemas.microsoft.com/office/drawing/2010/main" val="0"/>
              </a:ext>
            </a:extLst>
          </a:blip>
          <a:srcRect t="52234" b="25242"/>
          <a:stretch/>
        </p:blipFill>
        <p:spPr>
          <a:xfrm>
            <a:off x="4242567" y="4737277"/>
            <a:ext cx="1274791" cy="382835"/>
          </a:xfrm>
          <a:prstGeom prst="rect">
            <a:avLst/>
          </a:prstGeom>
        </p:spPr>
      </p:pic>
      <p:pic>
        <p:nvPicPr>
          <p:cNvPr id="30" name="Picture 29"/>
          <p:cNvPicPr>
            <a:picLocks noChangeAspect="1"/>
          </p:cNvPicPr>
          <p:nvPr/>
        </p:nvPicPr>
        <p:blipFill rotWithShape="1">
          <a:blip r:embed="rId5">
            <a:extLst>
              <a:ext uri="{28A0092B-C50C-407E-A947-70E740481C1C}">
                <a14:useLocalDpi xmlns:a14="http://schemas.microsoft.com/office/drawing/2010/main" val="0"/>
              </a:ext>
            </a:extLst>
          </a:blip>
          <a:srcRect t="75420" b="-2073"/>
          <a:stretch/>
        </p:blipFill>
        <p:spPr>
          <a:xfrm>
            <a:off x="5517358" y="4737277"/>
            <a:ext cx="1174061" cy="417228"/>
          </a:xfrm>
          <a:prstGeom prst="rect">
            <a:avLst/>
          </a:prstGeom>
        </p:spPr>
      </p:pic>
    </p:spTree>
    <p:extLst>
      <p:ext uri="{BB962C8B-B14F-4D97-AF65-F5344CB8AC3E}">
        <p14:creationId xmlns:p14="http://schemas.microsoft.com/office/powerpoint/2010/main" val="115547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withEffect">
                                  <p:stCondLst>
                                    <p:cond delay="0"/>
                                  </p:stCondLst>
                                  <p:childTnLst>
                                    <p:animMotion origin="layout" path="M -5.55556E-7 3.45679E-6 L -5.55556E-7 3.45679E-6 C 0.00104 0.00462 0.00139 0.01018 0.00313 0.01419 C 0.00382 0.01604 0.00538 0.01512 0.00643 0.01574 C 0.00799 0.01666 0.00955 0.01759 0.01129 0.01851 C 0.01233 0.02067 0.0132 0.02283 0.01441 0.02438 C 0.0165 0.02685 0.02084 0.03024 0.02084 0.03024 C 0.02136 0.03148 0.02188 0.03302 0.02257 0.03425 C 0.02379 0.03703 0.02657 0.04166 0.02657 0.04166 C 0.02709 0.04382 0.02743 0.04629 0.02813 0.04876 C 0.02865 0.0503 0.02934 0.05154 0.02969 0.05308 C 0.03021 0.05493 0.03021 0.05679 0.03056 0.05864 C 0.03091 0.0608 0.0316 0.06265 0.03212 0.0645 C 0.03368 0.0787 0.03195 0.06481 0.03455 0.0787 C 0.03542 0.08333 0.03559 0.08734 0.03629 0.09166 C 0.03646 0.0932 0.03646 0.09475 0.03698 0.09598 C 0.0382 0.09876 0.04098 0.10308 0.04098 0.10308 C 0.04167 0.10524 0.04184 0.1074 0.04271 0.10895 C 0.04323 0.11018 0.04445 0.11049 0.04514 0.11172 C 0.04584 0.11296 0.04618 0.11481 0.0467 0.11604 C 0.04688 0.1179 0.04705 0.12006 0.04757 0.12191 C 0.04809 0.12376 0.05209 0.1287 0.05226 0.12901 C 0.05295 0.12993 0.0533 0.13117 0.054 0.13179 C 0.05538 0.13333 0.05729 0.13364 0.05886 0.13487 C 0.06354 0.13827 0.06146 0.13672 0.06528 0.13919 L 0.11354 0.13765 C 0.11528 0.13765 0.11684 0.13703 0.11841 0.13611 C 0.12136 0.13456 0.12153 0.13024 0.12413 0.12746 C 0.12552 0.12592 0.12726 0.12561 0.129 0.12469 L 0.14028 0.10462 L 0.14341 0.09876 C 0.14514 0.08981 0.14288 0.09969 0.14757 0.08888 C 0.15209 0.07808 0.14636 0.08765 0.1507 0.0787 C 0.15469 0.07067 0.15365 0.0753 0.15712 0.06604 C 0.16181 0.0537 0.15521 0.06728 0.16129 0.05308 C 0.16198 0.05154 0.16285 0.0503 0.16372 0.04876 C 0.16563 0.04506 0.16754 0.04135 0.16927 0.03734 C 0.17223 0.03086 0.16962 0.03487 0.17257 0.02716 C 0.17292 0.02623 0.17361 0.0253 0.17413 0.02438 C 0.17552 0.01666 0.17396 0.02283 0.17726 0.01574 C 0.18316 0.00339 0.17361 0.02129 0.18143 0.00586 C 0.18264 0.00308 0.18455 0.00154 0.18542 -0.00155 C 0.18768 -0.00926 0.18594 -0.00556 0.18941 -0.00988 C 0.19045 -0.01142 0.1915 -0.01359 0.19271 -0.0142 C 0.19497 -0.01605 0.19757 -0.01605 0.2 -0.01729 C 0.20747 -0.02038 0.19393 -0.01667 0.20886 -0.02007 C 0.2132 -0.0247 0.21181 -0.02408 0.21598 -0.02593 C 0.21875 -0.02686 0.22413 -0.02871 0.22413 -0.02871 C 0.22518 -0.03025 0.22604 -0.0321 0.22726 -0.03303 C 0.22934 -0.03426 0.2316 -0.03396 0.23386 -0.03426 L 0.23941 -0.03581 C 0.24931 -0.04476 0.24497 -0.04198 0.26684 -0.03735 C 0.27014 -0.03642 0.28559 -0.02902 0.29098 -0.02593 C 0.29323 -0.02439 0.29532 -0.02284 0.29757 -0.02161 C 0.30625 -0.01636 0.30018 -0.0213 0.30643 -0.01575 C 0.3099 -0.0034 0.30591 -0.01513 0.31042 -0.0071 C 0.31111 -0.00587 0.31111 -0.00371 0.31198 -0.00278 C 0.3132 -0.00155 0.31476 -0.00186 0.31598 -0.00155 C 0.32431 -0.00278 0.33282 -0.00371 0.34098 -0.00587 C 0.34219 -0.00618 0.34323 -0.00772 0.34427 -0.00865 C 0.34566 -0.00957 0.34705 -0.0105 0.34827 -0.01142 C 0.34913 -0.01297 0.34983 -0.01451 0.3507 -0.01575 C 0.35573 -0.02223 0.35608 -0.01482 0.36198 -0.02871 C 0.37101 -0.04939 0.36788 -0.04044 0.37257 -0.05433 C 0.37275 -0.0568 0.37292 -0.05926 0.37327 -0.06173 C 0.37466 -0.06852 0.37587 -0.07038 0.37813 -0.07593 C 0.37848 -0.07747 0.37865 -0.07871 0.379 -0.08025 C 0.37934 -0.0821 0.37934 -0.08426 0.37969 -0.08612 C 0.38038 -0.08828 0.3816 -0.08951 0.38212 -0.09167 C 0.38403 -0.09723 0.38542 -0.10309 0.38698 -0.10896 L 0.38698 -0.10896 C 0.3875 -0.11173 0.3882 -0.11451 0.38872 -0.1176 C 0.38889 -0.11945 0.38889 -0.12161 0.38941 -0.12315 C 0.39011 -0.12531 0.39098 -0.12717 0.39184 -0.12902 C 0.39184 -0.12933 0.39306 -0.13797 0.39341 -0.13889 C 0.3941 -0.14044 0.39514 -0.14105 0.39584 -0.14198 C 0.39792 -0.14723 0.39809 -0.14846 0.40157 -0.1534 C 0.40313 -0.15556 0.40504 -0.1568 0.40643 -0.15896 C 0.40712 -0.1605 0.40782 -0.16204 0.40886 -0.16328 C 0.41007 -0.16513 0.41146 -0.16636 0.41285 -0.1676 C 0.41372 -0.16852 0.41441 -0.16976 0.41528 -0.17068 C 0.42136 -0.17655 0.41823 -0.17346 0.42327 -0.17624 C 0.425 -0.17717 0.42813 -0.17902 0.42813 -0.17902 C 0.4349 -0.17871 0.44167 -0.17871 0.44827 -0.17778 C 0.45295 -0.17717 0.45018 -0.17686 0.45313 -0.17346 C 0.45625 -0.16976 0.45729 -0.17038 0.46129 -0.16914 C 0.4625 -0.16667 0.46441 -0.16513 0.46528 -0.16204 L 0.46927 -0.14754 C 0.46979 -0.14568 0.46997 -0.14321 0.47084 -0.14198 L 0.475 -0.13612 C 0.4757 -0.1318 0.47587 -0.13056 0.47743 -0.12624 C 0.4783 -0.12315 0.48004 -0.12068 0.48056 -0.1176 C 0.48091 -0.11605 0.48091 -0.11451 0.48143 -0.11328 C 0.48229 -0.11142 0.48368 -0.1105 0.48455 -0.10896 C 0.48611 -0.10618 0.48733 -0.10309 0.48872 -0.10031 C 0.48993 -0.09754 0.49184 -0.09507 0.49341 -0.09321 C 0.49445 -0.09198 0.49566 -0.09136 0.4967 -0.09044 C 0.5 -0.08704 0.49809 -0.08766 0.50157 -0.08612 C 0.50365 -0.08488 0.50799 -0.08303 0.50799 -0.08303 C 0.51719 -0.08365 0.52622 -0.08365 0.53542 -0.08457 C 0.5382 -0.08488 0.5382 -0.08735 0.54028 -0.09044 C 0.54358 -0.09507 0.54427 -0.09568 0.54757 -0.09754 C 0.54861 -0.09815 0.54966 -0.09846 0.5507 -0.09877 C 0.55573 -0.10463 0.55035 -0.09939 0.55643 -0.10309 C 0.55747 -0.10402 0.55851 -0.10556 0.55955 -0.10618 C 0.56111 -0.1068 0.56285 -0.1068 0.56441 -0.10741 C 0.56632 -0.10834 0.56823 -0.10926 0.57014 -0.1105 C 0.57084 -0.11173 0.57153 -0.11359 0.57257 -0.11482 C 0.57344 -0.11575 0.57466 -0.11575 0.5757 -0.11605 C 0.58108 -0.11791 0.58542 -0.11821 0.59115 -0.11883 C 0.60157 -0.11791 0.61216 -0.11791 0.62257 -0.11605 C 0.62327 -0.11605 0.62361 -0.1142 0.62413 -0.11328 C 0.62726 -0.10834 0.63038 -0.10309 0.63386 -0.09877 C 0.63455 -0.09784 0.63542 -0.09692 0.63629 -0.09599 C 0.63733 -0.09476 0.63837 -0.09291 0.63941 -0.09167 C 0.64011 -0.09105 0.64098 -0.09075 0.64184 -0.09044 C 0.6441 -0.0892 0.64618 -0.08828 0.64827 -0.08735 C 0.66233 -0.075 0.63993 -0.09383 0.66285 -0.08025 C 0.66441 -0.07933 0.66598 -0.07809 0.66771 -0.07747 C 0.67466 -0.07439 0.68073 -0.07346 0.68785 -0.07161 L 0.725 -0.07593 C 0.72743 -0.07624 0.72986 -0.07624 0.73212 -0.07747 C 0.7342 -0.0784 0.73577 -0.08149 0.73785 -0.0818 C 0.74636 -0.08272 0.75504 -0.0818 0.76372 -0.0818 L 0.76858 -0.08025 " pathEditMode="relative" ptsTypes="AAAAAAAAAAAAAAAAAAAAAAAAAAAAAAAAAAAAAAAAAAAAAAAAAAAAAAAAAAAAAAAAAAAAAAAAAAAAAAAAAAAAAAAAAAAAAAAAAAAAAAAAAAAAAAAAAAAAAAAAAAAAA">
                                      <p:cBhvr>
                                        <p:cTn id="6" dur="3000" fill="hold"/>
                                        <p:tgtEl>
                                          <p:spTgt spid="35"/>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9" name="Google Shape;579;p51"/>
          <p:cNvSpPr txBox="1">
            <a:spLocks noGrp="1"/>
          </p:cNvSpPr>
          <p:nvPr>
            <p:ph type="subTitle" idx="1"/>
          </p:nvPr>
        </p:nvSpPr>
        <p:spPr>
          <a:xfrm>
            <a:off x="831200" y="2314225"/>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solidFill>
                  <a:schemeClr val="lt1"/>
                </a:solidFill>
              </a:rPr>
              <a:t>Does anyone have any questions?</a:t>
            </a:r>
            <a:endParaRPr dirty="0">
              <a:solidFill>
                <a:schemeClr val="lt1"/>
              </a:solidFill>
            </a:endParaRPr>
          </a:p>
          <a:p>
            <a:pPr marL="0" lvl="0" indent="0" algn="l" rtl="0">
              <a:spcBef>
                <a:spcPts val="0"/>
              </a:spcBef>
              <a:spcAft>
                <a:spcPts val="0"/>
              </a:spcAft>
              <a:buClr>
                <a:schemeClr val="dk1"/>
              </a:buClr>
              <a:buSzPts val="1100"/>
              <a:buFont typeface="Arial"/>
              <a:buNone/>
            </a:pPr>
            <a:r>
              <a:rPr lang="es" dirty="0">
                <a:solidFill>
                  <a:schemeClr val="lt1"/>
                </a:solidFill>
              </a:rPr>
              <a:t>Follow the project updates</a:t>
            </a:r>
            <a:endParaRPr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a:p>
            <a:pPr marL="0" lvl="0" indent="0" algn="l" rtl="0">
              <a:spcBef>
                <a:spcPts val="0"/>
              </a:spcBef>
              <a:spcAft>
                <a:spcPts val="0"/>
              </a:spcAft>
              <a:buClr>
                <a:schemeClr val="dk1"/>
              </a:buClr>
              <a:buSzPts val="1100"/>
              <a:buFont typeface="Arial"/>
              <a:buNone/>
            </a:pPr>
            <a:r>
              <a:rPr lang="es" dirty="0">
                <a:solidFill>
                  <a:schemeClr val="lt1"/>
                </a:solidFill>
              </a:rPr>
              <a:t>addyouremail@freepik.com </a:t>
            </a:r>
            <a:endParaRPr dirty="0">
              <a:solidFill>
                <a:schemeClr val="lt1"/>
              </a:solidFill>
            </a:endParaRPr>
          </a:p>
          <a:p>
            <a:pPr marL="0" lvl="0" indent="0" algn="l" rtl="0">
              <a:spcBef>
                <a:spcPts val="0"/>
              </a:spcBef>
              <a:spcAft>
                <a:spcPts val="0"/>
              </a:spcAft>
              <a:buClr>
                <a:schemeClr val="dk1"/>
              </a:buClr>
              <a:buSzPts val="1100"/>
              <a:buFont typeface="Arial"/>
              <a:buNone/>
            </a:pPr>
            <a:r>
              <a:rPr lang="es" dirty="0">
                <a:solidFill>
                  <a:schemeClr val="lt1"/>
                </a:solidFill>
              </a:rPr>
              <a:t>+91  620 421 838 </a:t>
            </a:r>
            <a:endParaRPr dirty="0">
              <a:solidFill>
                <a:schemeClr val="lt1"/>
              </a:solidFill>
            </a:endParaRPr>
          </a:p>
          <a:p>
            <a:pPr marL="0" lvl="0" indent="0" algn="l" rtl="0">
              <a:spcBef>
                <a:spcPts val="0"/>
              </a:spcBef>
              <a:spcAft>
                <a:spcPts val="0"/>
              </a:spcAft>
              <a:buNone/>
            </a:pPr>
            <a:r>
              <a:rPr lang="es" dirty="0">
                <a:solidFill>
                  <a:schemeClr val="lt1"/>
                </a:solidFill>
              </a:rPr>
              <a:t>yourcompany.com</a:t>
            </a:r>
            <a:endParaRPr dirty="0">
              <a:solidFill>
                <a:schemeClr val="lt1"/>
              </a:solidFill>
            </a:endParaRPr>
          </a:p>
        </p:txBody>
      </p:sp>
      <p:sp>
        <p:nvSpPr>
          <p:cNvPr id="580" name="Google Shape;580;p51"/>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dirty="0">
                <a:solidFill>
                  <a:schemeClr val="lt1"/>
                </a:solidFill>
              </a:rPr>
              <a:t>THANKS</a:t>
            </a:r>
            <a:endParaRPr sz="3000" dirty="0">
              <a:solidFill>
                <a:schemeClr val="lt1"/>
              </a:solidFill>
            </a:endParaRPr>
          </a:p>
        </p:txBody>
      </p:sp>
      <p:sp>
        <p:nvSpPr>
          <p:cNvPr id="581" name="Google Shape;581;p51"/>
          <p:cNvSpPr/>
          <p:nvPr/>
        </p:nvSpPr>
        <p:spPr>
          <a:xfrm>
            <a:off x="4582622" y="31226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582" name="Google Shape;582;p51"/>
          <p:cNvGrpSpPr/>
          <p:nvPr/>
        </p:nvGrpSpPr>
        <p:grpSpPr>
          <a:xfrm>
            <a:off x="4582431" y="2545611"/>
            <a:ext cx="346056" cy="345674"/>
            <a:chOff x="3303268" y="3817349"/>
            <a:chExt cx="346056" cy="345674"/>
          </a:xfrm>
        </p:grpSpPr>
        <p:sp>
          <p:nvSpPr>
            <p:cNvPr id="583" name="Google Shape;583;p5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4" name="Google Shape;584;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5" name="Google Shape;585;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6" name="Google Shape;586;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587" name="Google Shape;587;p51"/>
          <p:cNvGrpSpPr/>
          <p:nvPr/>
        </p:nvGrpSpPr>
        <p:grpSpPr>
          <a:xfrm>
            <a:off x="4582447" y="1968549"/>
            <a:ext cx="346024" cy="345674"/>
            <a:chOff x="4201447" y="3817349"/>
            <a:chExt cx="346024" cy="345674"/>
          </a:xfrm>
        </p:grpSpPr>
        <p:sp>
          <p:nvSpPr>
            <p:cNvPr id="588" name="Google Shape;588;p5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9" name="Google Shape;589;p5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
        <p:nvSpPr>
          <p:cNvPr id="25" name="Google Shape;578;p51"/>
          <p:cNvSpPr/>
          <p:nvPr/>
        </p:nvSpPr>
        <p:spPr>
          <a:xfrm rot="5400000">
            <a:off x="3109339" y="-3987759"/>
            <a:ext cx="2894775" cy="9144002"/>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Rectangle 30"/>
          <p:cNvSpPr/>
          <p:nvPr/>
        </p:nvSpPr>
        <p:spPr>
          <a:xfrm>
            <a:off x="1981166" y="1156623"/>
            <a:ext cx="5151120" cy="1535671"/>
          </a:xfrm>
          <a:prstGeom prst="rect">
            <a:avLst/>
          </a:prstGeom>
          <a:blipFill>
            <a:blip r:embed="rId3"/>
            <a:stretch>
              <a:fillRect/>
            </a:stretch>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6688" y="3511735"/>
            <a:ext cx="3574948" cy="2023228"/>
          </a:xfrm>
          <a:prstGeom prst="rect">
            <a:avLst/>
          </a:prstGeom>
        </p:spPr>
      </p:pic>
      <p:pic>
        <p:nvPicPr>
          <p:cNvPr id="51" name="Picture 50"/>
          <p:cNvPicPr>
            <a:picLocks noChangeAspect="1"/>
          </p:cNvPicPr>
          <p:nvPr/>
        </p:nvPicPr>
        <p:blipFill rotWithShape="1">
          <a:blip r:embed="rId5">
            <a:extLst>
              <a:ext uri="{28A0092B-C50C-407E-A947-70E740481C1C}">
                <a14:useLocalDpi xmlns:a14="http://schemas.microsoft.com/office/drawing/2010/main" val="0"/>
              </a:ext>
            </a:extLst>
          </a:blip>
          <a:srcRect l="-2527" t="22016" r="64184" b="47172"/>
          <a:stretch/>
        </p:blipFill>
        <p:spPr>
          <a:xfrm>
            <a:off x="1417436" y="2453822"/>
            <a:ext cx="3559512" cy="3390065"/>
          </a:xfrm>
          <a:prstGeom prst="rect">
            <a:avLst/>
          </a:prstGeom>
        </p:spPr>
      </p:pic>
      <p:sp>
        <p:nvSpPr>
          <p:cNvPr id="38" name="Rectangle 37"/>
          <p:cNvSpPr/>
          <p:nvPr/>
        </p:nvSpPr>
        <p:spPr>
          <a:xfrm rot="16200000">
            <a:off x="-537136" y="423416"/>
            <a:ext cx="1762326" cy="646331"/>
          </a:xfrm>
          <a:prstGeom prst="rect">
            <a:avLst/>
          </a:prstGeom>
        </p:spPr>
        <p:txBody>
          <a:bodyPr wrap="square">
            <a:spAutoFit/>
          </a:bodyPr>
          <a:lstStyle/>
          <a:p>
            <a:r>
              <a:rPr lang="es" sz="3600" b="1" dirty="0" smtClean="0">
                <a:solidFill>
                  <a:schemeClr val="lt1"/>
                </a:solidFill>
              </a:rPr>
              <a:t>BOSS</a:t>
            </a:r>
            <a:endParaRPr lang="en-US" sz="3600" b="1" dirty="0"/>
          </a:p>
        </p:txBody>
      </p:sp>
      <p:cxnSp>
        <p:nvCxnSpPr>
          <p:cNvPr id="40" name="Straight Connector 39"/>
          <p:cNvCxnSpPr/>
          <p:nvPr/>
        </p:nvCxnSpPr>
        <p:spPr>
          <a:xfrm flipV="1">
            <a:off x="114048" y="133585"/>
            <a:ext cx="7146903" cy="1"/>
          </a:xfrm>
          <a:prstGeom prst="line">
            <a:avLst/>
          </a:prstGeom>
          <a:ln w="47625">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Rectangle 42"/>
          <p:cNvSpPr/>
          <p:nvPr/>
        </p:nvSpPr>
        <p:spPr>
          <a:xfrm>
            <a:off x="2389239" y="220357"/>
            <a:ext cx="5515895" cy="369332"/>
          </a:xfrm>
          <a:prstGeom prst="rect">
            <a:avLst/>
          </a:prstGeom>
        </p:spPr>
        <p:txBody>
          <a:bodyPr wrap="square">
            <a:spAutoFit/>
          </a:bodyPr>
          <a:lstStyle/>
          <a:p>
            <a:r>
              <a:rPr lang="es" sz="1800" dirty="0" smtClean="0">
                <a:solidFill>
                  <a:schemeClr val="lt1"/>
                </a:solidFill>
              </a:rPr>
              <a:t>                    HIỆU ỨNG TẤN CÔNG MA PHÁP </a:t>
            </a:r>
            <a:endParaRPr lang="en-US" sz="1800" dirty="0"/>
          </a:p>
        </p:txBody>
      </p:sp>
      <p:sp>
        <p:nvSpPr>
          <p:cNvPr id="44" name="Rectangle 43"/>
          <p:cNvSpPr/>
          <p:nvPr/>
        </p:nvSpPr>
        <p:spPr>
          <a:xfrm>
            <a:off x="3889762" y="2417862"/>
            <a:ext cx="1364476" cy="307777"/>
          </a:xfrm>
          <a:prstGeom prst="rect">
            <a:avLst/>
          </a:prstGeom>
        </p:spPr>
        <p:txBody>
          <a:bodyPr wrap="none">
            <a:spAutoFit/>
          </a:bodyPr>
          <a:lstStyle/>
          <a:p>
            <a:r>
              <a:rPr lang="es" dirty="0">
                <a:solidFill>
                  <a:schemeClr val="lt1"/>
                </a:solidFill>
              </a:rPr>
              <a:t>2.GIỚI THIỆU </a:t>
            </a:r>
            <a:endParaRPr lang="en-US" dirty="0"/>
          </a:p>
        </p:txBody>
      </p:sp>
      <p:sp>
        <p:nvSpPr>
          <p:cNvPr id="2" name="Rectangle 1"/>
          <p:cNvSpPr/>
          <p:nvPr/>
        </p:nvSpPr>
        <p:spPr>
          <a:xfrm>
            <a:off x="8034206" y="4835723"/>
            <a:ext cx="862737" cy="307777"/>
          </a:xfrm>
          <a:prstGeom prst="rect">
            <a:avLst/>
          </a:prstGeom>
        </p:spPr>
        <p:txBody>
          <a:bodyPr wrap="none">
            <a:spAutoFit/>
          </a:bodyPr>
          <a:lstStyle/>
          <a:p>
            <a:r>
              <a:rPr lang="es" dirty="0">
                <a:solidFill>
                  <a:schemeClr val="bg1">
                    <a:lumMod val="50000"/>
                  </a:schemeClr>
                </a:solidFill>
              </a:rPr>
              <a:t>PART 5 </a:t>
            </a:r>
            <a:endParaRPr lang="en-US" dirty="0">
              <a:solidFill>
                <a:schemeClr val="bg1">
                  <a:lumMod val="50000"/>
                </a:schemeClr>
              </a:solidFill>
            </a:endParaRPr>
          </a:p>
        </p:txBody>
      </p:sp>
      <p:cxnSp>
        <p:nvCxnSpPr>
          <p:cNvPr id="23" name="Straight Connector 22"/>
          <p:cNvCxnSpPr/>
          <p:nvPr/>
        </p:nvCxnSpPr>
        <p:spPr>
          <a:xfrm>
            <a:off x="6428348" y="5084507"/>
            <a:ext cx="2588342" cy="0"/>
          </a:xfrm>
          <a:prstGeom prst="line">
            <a:avLst/>
          </a:prstGeom>
          <a:ln w="47625">
            <a:solidFill>
              <a:schemeClr val="bg2">
                <a:lumMod val="20000"/>
                <a:lumOff val="80000"/>
              </a:schemeClr>
            </a:solidFill>
          </a:ln>
        </p:spPr>
        <p:style>
          <a:lnRef idx="1">
            <a:schemeClr val="accent1"/>
          </a:lnRef>
          <a:fillRef idx="0">
            <a:schemeClr val="accent1"/>
          </a:fillRef>
          <a:effectRef idx="0">
            <a:schemeClr val="accent1"/>
          </a:effectRef>
          <a:fontRef idx="minor">
            <a:schemeClr val="tx1"/>
          </a:fontRef>
        </p:style>
      </p:cxnSp>
      <p:pic>
        <p:nvPicPr>
          <p:cNvPr id="24" name="Picture 23"/>
          <p:cNvPicPr>
            <a:picLocks noChangeAspect="1"/>
          </p:cNvPicPr>
          <p:nvPr/>
        </p:nvPicPr>
        <p:blipFill rotWithShape="1">
          <a:blip r:embed="rId6">
            <a:extLst>
              <a:ext uri="{28A0092B-C50C-407E-A947-70E740481C1C}">
                <a14:useLocalDpi xmlns:a14="http://schemas.microsoft.com/office/drawing/2010/main" val="0"/>
              </a:ext>
            </a:extLst>
          </a:blip>
          <a:srcRect t="52234" b="25242"/>
          <a:stretch/>
        </p:blipFill>
        <p:spPr>
          <a:xfrm>
            <a:off x="51089" y="4760665"/>
            <a:ext cx="1274791" cy="382835"/>
          </a:xfrm>
          <a:prstGeom prst="rect">
            <a:avLst/>
          </a:prstGeom>
        </p:spPr>
      </p:pic>
      <p:pic>
        <p:nvPicPr>
          <p:cNvPr id="26" name="Picture 25"/>
          <p:cNvPicPr>
            <a:picLocks noChangeAspect="1"/>
          </p:cNvPicPr>
          <p:nvPr/>
        </p:nvPicPr>
        <p:blipFill rotWithShape="1">
          <a:blip r:embed="rId6">
            <a:extLst>
              <a:ext uri="{28A0092B-C50C-407E-A947-70E740481C1C}">
                <a14:useLocalDpi xmlns:a14="http://schemas.microsoft.com/office/drawing/2010/main" val="0"/>
              </a:ext>
            </a:extLst>
          </a:blip>
          <a:srcRect t="75420" b="-2073"/>
          <a:stretch/>
        </p:blipFill>
        <p:spPr>
          <a:xfrm>
            <a:off x="1325880" y="4760665"/>
            <a:ext cx="1174061" cy="417228"/>
          </a:xfrm>
          <a:prstGeom prst="rect">
            <a:avLst/>
          </a:prstGeom>
        </p:spPr>
      </p:pic>
      <p:pic>
        <p:nvPicPr>
          <p:cNvPr id="27" name="Picture 26"/>
          <p:cNvPicPr>
            <a:picLocks noChangeAspect="1"/>
          </p:cNvPicPr>
          <p:nvPr/>
        </p:nvPicPr>
        <p:blipFill rotWithShape="1">
          <a:blip r:embed="rId6">
            <a:extLst>
              <a:ext uri="{28A0092B-C50C-407E-A947-70E740481C1C}">
                <a14:useLocalDpi xmlns:a14="http://schemas.microsoft.com/office/drawing/2010/main" val="0"/>
              </a:ext>
            </a:extLst>
          </a:blip>
          <a:srcRect t="52234" b="25242"/>
          <a:stretch/>
        </p:blipFill>
        <p:spPr>
          <a:xfrm>
            <a:off x="2133579" y="4769064"/>
            <a:ext cx="1274791" cy="382835"/>
          </a:xfrm>
          <a:prstGeom prst="rect">
            <a:avLst/>
          </a:prstGeom>
        </p:spPr>
      </p:pic>
      <p:pic>
        <p:nvPicPr>
          <p:cNvPr id="28" name="Picture 27"/>
          <p:cNvPicPr>
            <a:picLocks noChangeAspect="1"/>
          </p:cNvPicPr>
          <p:nvPr/>
        </p:nvPicPr>
        <p:blipFill rotWithShape="1">
          <a:blip r:embed="rId6">
            <a:extLst>
              <a:ext uri="{28A0092B-C50C-407E-A947-70E740481C1C}">
                <a14:useLocalDpi xmlns:a14="http://schemas.microsoft.com/office/drawing/2010/main" val="0"/>
              </a:ext>
            </a:extLst>
          </a:blip>
          <a:srcRect t="75420" b="-2073"/>
          <a:stretch/>
        </p:blipFill>
        <p:spPr>
          <a:xfrm>
            <a:off x="3408370" y="4769064"/>
            <a:ext cx="1174061" cy="417228"/>
          </a:xfrm>
          <a:prstGeom prst="rect">
            <a:avLst/>
          </a:prstGeom>
        </p:spPr>
      </p:pic>
      <p:pic>
        <p:nvPicPr>
          <p:cNvPr id="29" name="Picture 28"/>
          <p:cNvPicPr>
            <a:picLocks noChangeAspect="1"/>
          </p:cNvPicPr>
          <p:nvPr/>
        </p:nvPicPr>
        <p:blipFill rotWithShape="1">
          <a:blip r:embed="rId6">
            <a:extLst>
              <a:ext uri="{28A0092B-C50C-407E-A947-70E740481C1C}">
                <a14:useLocalDpi xmlns:a14="http://schemas.microsoft.com/office/drawing/2010/main" val="0"/>
              </a:ext>
            </a:extLst>
          </a:blip>
          <a:srcRect t="52234" b="25242"/>
          <a:stretch/>
        </p:blipFill>
        <p:spPr>
          <a:xfrm>
            <a:off x="4242567" y="4737277"/>
            <a:ext cx="1274791" cy="382835"/>
          </a:xfrm>
          <a:prstGeom prst="rect">
            <a:avLst/>
          </a:prstGeom>
        </p:spPr>
      </p:pic>
      <p:pic>
        <p:nvPicPr>
          <p:cNvPr id="30" name="Picture 29"/>
          <p:cNvPicPr>
            <a:picLocks noChangeAspect="1"/>
          </p:cNvPicPr>
          <p:nvPr/>
        </p:nvPicPr>
        <p:blipFill rotWithShape="1">
          <a:blip r:embed="rId6">
            <a:extLst>
              <a:ext uri="{28A0092B-C50C-407E-A947-70E740481C1C}">
                <a14:useLocalDpi xmlns:a14="http://schemas.microsoft.com/office/drawing/2010/main" val="0"/>
              </a:ext>
            </a:extLst>
          </a:blip>
          <a:srcRect t="75420" b="-2073"/>
          <a:stretch/>
        </p:blipFill>
        <p:spPr>
          <a:xfrm>
            <a:off x="5517358" y="4737277"/>
            <a:ext cx="1174061" cy="417228"/>
          </a:xfrm>
          <a:prstGeom prst="rect">
            <a:avLst/>
          </a:prstGeom>
        </p:spPr>
      </p:pic>
    </p:spTree>
    <p:extLst>
      <p:ext uri="{BB962C8B-B14F-4D97-AF65-F5344CB8AC3E}">
        <p14:creationId xmlns:p14="http://schemas.microsoft.com/office/powerpoint/2010/main" val="825035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10" presetClass="entr" presetSubtype="0" fill="hold"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ctrTitle" idx="6"/>
          </p:nvPr>
        </p:nvSpPr>
        <p:spPr>
          <a:xfrm>
            <a:off x="196531" y="239292"/>
            <a:ext cx="4363843"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sz="3200" dirty="0" smtClean="0">
                <a:solidFill>
                  <a:schemeClr val="bg1">
                    <a:lumMod val="65000"/>
                  </a:schemeClr>
                </a:solidFill>
              </a:rPr>
              <a:t>HỆ THỐNG ITEMS</a:t>
            </a:r>
            <a:endParaRPr sz="3200" dirty="0">
              <a:solidFill>
                <a:schemeClr val="bg1">
                  <a:lumMod val="65000"/>
                </a:schemeClr>
              </a:solidFill>
            </a:endParaRPr>
          </a:p>
        </p:txBody>
      </p:sp>
      <p:sp>
        <p:nvSpPr>
          <p:cNvPr id="96" name="Google Shape;261;p38"/>
          <p:cNvSpPr txBox="1">
            <a:spLocks noGrp="1"/>
          </p:cNvSpPr>
          <p:nvPr>
            <p:ph type="subTitle" idx="5"/>
          </p:nvPr>
        </p:nvSpPr>
        <p:spPr>
          <a:xfrm>
            <a:off x="2652389" y="4362561"/>
            <a:ext cx="2058413"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600" dirty="0" smtClean="0">
                <a:solidFill>
                  <a:schemeClr val="accent5">
                    <a:lumMod val="75000"/>
                  </a:schemeClr>
                </a:solidFill>
              </a:rPr>
              <a:t>Tăng sát thương cho nhân vật</a:t>
            </a:r>
            <a:endParaRPr sz="1600" dirty="0">
              <a:solidFill>
                <a:schemeClr val="accent5">
                  <a:lumMod val="75000"/>
                </a:schemeClr>
              </a:solidFill>
            </a:endParaRPr>
          </a:p>
        </p:txBody>
      </p:sp>
      <p:sp>
        <p:nvSpPr>
          <p:cNvPr id="97" name="Google Shape;263;p38"/>
          <p:cNvSpPr txBox="1">
            <a:spLocks noGrp="1"/>
          </p:cNvSpPr>
          <p:nvPr>
            <p:ph type="ctrTitle" idx="4"/>
          </p:nvPr>
        </p:nvSpPr>
        <p:spPr>
          <a:xfrm>
            <a:off x="2857459" y="3955487"/>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400" dirty="0" smtClean="0">
                <a:solidFill>
                  <a:schemeClr val="accent5">
                    <a:lumMod val="75000"/>
                  </a:schemeClr>
                </a:solidFill>
              </a:rPr>
              <a:t>KIẾM</a:t>
            </a:r>
            <a:endParaRPr sz="2400" dirty="0">
              <a:solidFill>
                <a:schemeClr val="accent5">
                  <a:lumMod val="75000"/>
                </a:schemeClr>
              </a:solidFill>
            </a:endParaRPr>
          </a:p>
        </p:txBody>
      </p:sp>
      <p:pic>
        <p:nvPicPr>
          <p:cNvPr id="99" name="Picture 98"/>
          <p:cNvPicPr>
            <a:picLocks noChangeAspect="1"/>
          </p:cNvPicPr>
          <p:nvPr/>
        </p:nvPicPr>
        <p:blipFill rotWithShape="1">
          <a:blip r:embed="rId3">
            <a:extLst>
              <a:ext uri="{28A0092B-C50C-407E-A947-70E740481C1C}">
                <a14:useLocalDpi xmlns:a14="http://schemas.microsoft.com/office/drawing/2010/main" val="0"/>
              </a:ext>
            </a:extLst>
          </a:blip>
          <a:srcRect l="15" t="60247" r="92503" b="32767"/>
          <a:stretch/>
        </p:blipFill>
        <p:spPr>
          <a:xfrm>
            <a:off x="5393367" y="1416677"/>
            <a:ext cx="1140472" cy="1228908"/>
          </a:xfrm>
          <a:prstGeom prst="rect">
            <a:avLst/>
          </a:prstGeom>
        </p:spPr>
      </p:pic>
      <p:pic>
        <p:nvPicPr>
          <p:cNvPr id="100" name="Picture 99"/>
          <p:cNvPicPr>
            <a:picLocks noChangeAspect="1"/>
          </p:cNvPicPr>
          <p:nvPr/>
        </p:nvPicPr>
        <p:blipFill rotWithShape="1">
          <a:blip r:embed="rId3">
            <a:extLst>
              <a:ext uri="{28A0092B-C50C-407E-A947-70E740481C1C}">
                <a14:useLocalDpi xmlns:a14="http://schemas.microsoft.com/office/drawing/2010/main" val="0"/>
              </a:ext>
            </a:extLst>
          </a:blip>
          <a:srcRect l="23023" t="46487" r="68586" b="46241"/>
          <a:stretch/>
        </p:blipFill>
        <p:spPr>
          <a:xfrm>
            <a:off x="3524347" y="2721162"/>
            <a:ext cx="1156933" cy="1090666"/>
          </a:xfrm>
          <a:prstGeom prst="rect">
            <a:avLst/>
          </a:prstGeom>
          <a:effectLst/>
        </p:spPr>
      </p:pic>
      <p:pic>
        <p:nvPicPr>
          <p:cNvPr id="101" name="Picture 100"/>
          <p:cNvPicPr>
            <a:picLocks noChangeAspect="1"/>
          </p:cNvPicPr>
          <p:nvPr/>
        </p:nvPicPr>
        <p:blipFill rotWithShape="1">
          <a:blip r:embed="rId3">
            <a:extLst>
              <a:ext uri="{28A0092B-C50C-407E-A947-70E740481C1C}">
                <a14:useLocalDpi xmlns:a14="http://schemas.microsoft.com/office/drawing/2010/main" val="0"/>
              </a:ext>
            </a:extLst>
          </a:blip>
          <a:srcRect l="84691" t="26260" r="7300" b="66264"/>
          <a:stretch/>
        </p:blipFill>
        <p:spPr>
          <a:xfrm>
            <a:off x="7529607" y="467848"/>
            <a:ext cx="979602" cy="1088371"/>
          </a:xfrm>
          <a:prstGeom prst="rect">
            <a:avLst/>
          </a:prstGeom>
        </p:spPr>
      </p:pic>
      <p:sp>
        <p:nvSpPr>
          <p:cNvPr id="102" name="Google Shape;320;p38"/>
          <p:cNvSpPr txBox="1">
            <a:spLocks noGrp="1"/>
          </p:cNvSpPr>
          <p:nvPr>
            <p:ph type="ctrTitle" idx="14"/>
          </p:nvPr>
        </p:nvSpPr>
        <p:spPr>
          <a:xfrm>
            <a:off x="6972128" y="1673110"/>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400" dirty="0" smtClean="0">
                <a:solidFill>
                  <a:schemeClr val="accent5">
                    <a:lumMod val="75000"/>
                  </a:schemeClr>
                </a:solidFill>
              </a:rPr>
              <a:t>BÌNH MÁU</a:t>
            </a:r>
            <a:endParaRPr sz="2400" dirty="0">
              <a:solidFill>
                <a:schemeClr val="accent5">
                  <a:lumMod val="75000"/>
                </a:schemeClr>
              </a:solidFill>
            </a:endParaRPr>
          </a:p>
        </p:txBody>
      </p:sp>
      <p:sp>
        <p:nvSpPr>
          <p:cNvPr id="103" name="Google Shape;321;p38"/>
          <p:cNvSpPr txBox="1">
            <a:spLocks noGrp="1"/>
          </p:cNvSpPr>
          <p:nvPr>
            <p:ph type="subTitle" idx="15"/>
          </p:nvPr>
        </p:nvSpPr>
        <p:spPr>
          <a:xfrm>
            <a:off x="6570165" y="2123302"/>
            <a:ext cx="2268135"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600" dirty="0" smtClean="0">
                <a:solidFill>
                  <a:schemeClr val="accent5">
                    <a:lumMod val="75000"/>
                  </a:schemeClr>
                </a:solidFill>
              </a:rPr>
              <a:t>Hồi phục một lượng máu cho nhân vật</a:t>
            </a:r>
            <a:endParaRPr sz="1600" dirty="0">
              <a:solidFill>
                <a:schemeClr val="accent5">
                  <a:lumMod val="75000"/>
                </a:schemeClr>
              </a:solidFill>
            </a:endParaRPr>
          </a:p>
        </p:txBody>
      </p:sp>
      <p:sp>
        <p:nvSpPr>
          <p:cNvPr id="104" name="Google Shape;320;p38"/>
          <p:cNvSpPr txBox="1">
            <a:spLocks noGrp="1"/>
          </p:cNvSpPr>
          <p:nvPr>
            <p:ph type="ctrTitle" idx="14"/>
          </p:nvPr>
        </p:nvSpPr>
        <p:spPr>
          <a:xfrm>
            <a:off x="4797960" y="2645486"/>
            <a:ext cx="1887259" cy="637121"/>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2400" dirty="0" smtClean="0">
                <a:solidFill>
                  <a:schemeClr val="accent5">
                    <a:lumMod val="75000"/>
                  </a:schemeClr>
                </a:solidFill>
              </a:rPr>
              <a:t>MŨ</a:t>
            </a:r>
            <a:endParaRPr sz="2400" dirty="0">
              <a:solidFill>
                <a:schemeClr val="accent5">
                  <a:lumMod val="75000"/>
                </a:schemeClr>
              </a:solidFill>
            </a:endParaRPr>
          </a:p>
        </p:txBody>
      </p:sp>
      <p:sp>
        <p:nvSpPr>
          <p:cNvPr id="105" name="Google Shape;321;p38"/>
          <p:cNvSpPr txBox="1">
            <a:spLocks noGrp="1"/>
          </p:cNvSpPr>
          <p:nvPr>
            <p:ph type="subTitle" idx="15"/>
          </p:nvPr>
        </p:nvSpPr>
        <p:spPr>
          <a:xfrm>
            <a:off x="4411194" y="3085969"/>
            <a:ext cx="2268135" cy="1112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s" sz="1600" dirty="0" smtClean="0">
                <a:solidFill>
                  <a:schemeClr val="accent5">
                    <a:lumMod val="75000"/>
                  </a:schemeClr>
                </a:solidFill>
              </a:rPr>
              <a:t>Tăng một lượng giáp cho nhân vật</a:t>
            </a:r>
            <a:endParaRPr sz="1600" dirty="0">
              <a:solidFill>
                <a:schemeClr val="accent5">
                  <a:lumMod val="75000"/>
                </a:schemeClr>
              </a:solidFill>
            </a:endParaRPr>
          </a:p>
        </p:txBody>
      </p:sp>
      <p:sp>
        <p:nvSpPr>
          <p:cNvPr id="25" name="Rectangle 24"/>
          <p:cNvSpPr/>
          <p:nvPr/>
        </p:nvSpPr>
        <p:spPr>
          <a:xfrm>
            <a:off x="0" y="726792"/>
            <a:ext cx="6934200" cy="53340"/>
          </a:xfrm>
          <a:prstGeom prst="rect">
            <a:avLst/>
          </a:prstGeom>
          <a:solidFill>
            <a:schemeClr val="bg1">
              <a:lumMod val="6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6169335" y="4630070"/>
            <a:ext cx="2974665" cy="51343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3515559" y="2681308"/>
            <a:ext cx="1223200" cy="1144006"/>
          </a:xfrm>
          <a:prstGeom prst="rect">
            <a:avLst/>
          </a:prstGeom>
          <a:noFill/>
          <a:ln w="73025">
            <a:solidFill>
              <a:schemeClr val="accent4">
                <a:lumMod val="60000"/>
                <a:lumOff val="40000"/>
              </a:schemeClr>
            </a:solidFill>
          </a:ln>
          <a:effectLst>
            <a:outerShdw blurRad="50800" dist="38100" dir="8100000" sx="103000" sy="103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p:cNvSpPr/>
          <p:nvPr/>
        </p:nvSpPr>
        <p:spPr>
          <a:xfrm>
            <a:off x="5355983" y="1416677"/>
            <a:ext cx="1223200" cy="1144006"/>
          </a:xfrm>
          <a:prstGeom prst="rect">
            <a:avLst/>
          </a:prstGeom>
          <a:noFill/>
          <a:ln w="73025">
            <a:solidFill>
              <a:schemeClr val="accent4">
                <a:lumMod val="60000"/>
                <a:lumOff val="40000"/>
              </a:schemeClr>
            </a:solidFill>
          </a:ln>
          <a:effectLst>
            <a:outerShdw blurRad="50800" dist="38100" dir="8100000" sx="103000" sy="103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Rectangle 110"/>
          <p:cNvSpPr/>
          <p:nvPr/>
        </p:nvSpPr>
        <p:spPr>
          <a:xfrm>
            <a:off x="7365590" y="435294"/>
            <a:ext cx="1223200" cy="1144006"/>
          </a:xfrm>
          <a:prstGeom prst="rect">
            <a:avLst/>
          </a:prstGeom>
          <a:noFill/>
          <a:ln w="73025">
            <a:solidFill>
              <a:schemeClr val="accent4">
                <a:lumMod val="60000"/>
                <a:lumOff val="40000"/>
              </a:schemeClr>
            </a:solidFill>
          </a:ln>
          <a:effectLst>
            <a:outerShdw blurRad="50800" dist="38100" dir="8100000" sx="103000" sy="103000" algn="tr" rotWithShape="0">
              <a:prstClr val="black">
                <a:alpha val="28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8" name="Group 17"/>
          <p:cNvGrpSpPr/>
          <p:nvPr/>
        </p:nvGrpSpPr>
        <p:grpSpPr>
          <a:xfrm>
            <a:off x="107405" y="944324"/>
            <a:ext cx="2507226" cy="4159045"/>
            <a:chOff x="722671" y="221226"/>
            <a:chExt cx="2898058" cy="4866968"/>
          </a:xfrm>
          <a:blipFill>
            <a:blip r:embed="rId4"/>
            <a:stretch>
              <a:fillRect/>
            </a:stretch>
          </a:blipFill>
        </p:grpSpPr>
        <p:sp>
          <p:nvSpPr>
            <p:cNvPr id="19" name="Rectangle 18"/>
            <p:cNvSpPr/>
            <p:nvPr/>
          </p:nvSpPr>
          <p:spPr>
            <a:xfrm>
              <a:off x="722671" y="221226"/>
              <a:ext cx="958645" cy="280956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a:off x="1791929" y="1482213"/>
              <a:ext cx="899652" cy="3605981"/>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a:off x="722671" y="3141406"/>
              <a:ext cx="958645" cy="194678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a:off x="1791929" y="221226"/>
              <a:ext cx="899652" cy="115774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a:off x="2816942" y="221226"/>
              <a:ext cx="803787" cy="4866968"/>
            </a:xfrm>
            <a:prstGeom prst="rect">
              <a:avLst/>
            </a:prstGeom>
            <a:gr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 name="Rectangle 23"/>
          <p:cNvSpPr/>
          <p:nvPr/>
        </p:nvSpPr>
        <p:spPr>
          <a:xfrm>
            <a:off x="110279" y="944324"/>
            <a:ext cx="2544367" cy="4159045"/>
          </a:xfrm>
          <a:prstGeom prst="rect">
            <a:avLst/>
          </a:prstGeom>
          <a:solidFill>
            <a:schemeClr val="accent3">
              <a:lumMod val="7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p:cNvSpPr/>
          <p:nvPr/>
        </p:nvSpPr>
        <p:spPr>
          <a:xfrm>
            <a:off x="8377084" y="3030794"/>
            <a:ext cx="766916" cy="2112706"/>
          </a:xfrm>
          <a:prstGeom prst="rect">
            <a:avLst/>
          </a:prstGeom>
          <a:solidFill>
            <a:schemeClr val="bg1">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p:cNvSpPr/>
          <p:nvPr/>
        </p:nvSpPr>
        <p:spPr>
          <a:xfrm>
            <a:off x="8330957" y="4732896"/>
            <a:ext cx="813043" cy="307777"/>
          </a:xfrm>
          <a:prstGeom prst="rect">
            <a:avLst/>
          </a:prstGeom>
        </p:spPr>
        <p:txBody>
          <a:bodyPr wrap="none">
            <a:spAutoFit/>
          </a:bodyPr>
          <a:lstStyle/>
          <a:p>
            <a:pPr lvl="0" algn="r"/>
            <a:r>
              <a:rPr lang="en-US" dirty="0" smtClean="0">
                <a:solidFill>
                  <a:schemeClr val="accent5">
                    <a:lumMod val="75000"/>
                  </a:schemeClr>
                </a:solidFill>
              </a:rPr>
              <a:t>PART 5</a:t>
            </a:r>
            <a:endParaRPr lang="en-US" dirty="0">
              <a:solidFill>
                <a:schemeClr val="accent5">
                  <a:lumMod val="75000"/>
                </a:schemeClr>
              </a:solidFill>
            </a:endParaRPr>
          </a:p>
        </p:txBody>
      </p:sp>
    </p:spTree>
    <p:extLst>
      <p:ext uri="{BB962C8B-B14F-4D97-AF65-F5344CB8AC3E}">
        <p14:creationId xmlns:p14="http://schemas.microsoft.com/office/powerpoint/2010/main" val="40951233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withEffect">
                                  <p:stCondLst>
                                    <p:cond delay="0"/>
                                  </p:stCondLst>
                                  <p:childTnLst>
                                    <p:set>
                                      <p:cBhvr>
                                        <p:cTn id="6" dur="1" fill="hold">
                                          <p:stCondLst>
                                            <p:cond delay="0"/>
                                          </p:stCondLst>
                                        </p:cTn>
                                        <p:tgtEl>
                                          <p:spTgt spid="100"/>
                                        </p:tgtEl>
                                        <p:attrNameLst>
                                          <p:attrName>style.visibility</p:attrName>
                                        </p:attrNameLst>
                                      </p:cBhvr>
                                      <p:to>
                                        <p:strVal val="visible"/>
                                      </p:to>
                                    </p:set>
                                    <p:animEffect transition="in" filter="wipe(down)">
                                      <p:cBhvr>
                                        <p:cTn id="7" dur="500"/>
                                        <p:tgtEl>
                                          <p:spTgt spid="100"/>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97"/>
                                        </p:tgtEl>
                                        <p:attrNameLst>
                                          <p:attrName>style.visibility</p:attrName>
                                        </p:attrNameLst>
                                      </p:cBhvr>
                                      <p:to>
                                        <p:strVal val="visible"/>
                                      </p:to>
                                    </p:set>
                                    <p:animEffect transition="in" filter="wipe(down)">
                                      <p:cBhvr>
                                        <p:cTn id="10" dur="500"/>
                                        <p:tgtEl>
                                          <p:spTgt spid="97"/>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96">
                                            <p:txEl>
                                              <p:pRg st="0" end="0"/>
                                            </p:txEl>
                                          </p:spTgt>
                                        </p:tgtEl>
                                        <p:attrNameLst>
                                          <p:attrName>style.visibility</p:attrName>
                                        </p:attrNameLst>
                                      </p:cBhvr>
                                      <p:to>
                                        <p:strVal val="visible"/>
                                      </p:to>
                                    </p:set>
                                    <p:animEffect transition="in" filter="wipe(down)">
                                      <p:cBhvr>
                                        <p:cTn id="14" dur="500"/>
                                        <p:tgtEl>
                                          <p:spTgt spid="96">
                                            <p:txEl>
                                              <p:pRg st="0" end="0"/>
                                            </p:txEl>
                                          </p:spTgt>
                                        </p:tgtEl>
                                      </p:cBhvr>
                                    </p:animEffect>
                                  </p:childTnLst>
                                </p:cTn>
                              </p:par>
                              <p:par>
                                <p:cTn id="15" presetID="22" presetClass="entr" presetSubtype="4" fill="hold" grpId="0" nodeType="withEffect">
                                  <p:stCondLst>
                                    <p:cond delay="0"/>
                                  </p:stCondLst>
                                  <p:childTnLst>
                                    <p:set>
                                      <p:cBhvr>
                                        <p:cTn id="16" dur="1" fill="hold">
                                          <p:stCondLst>
                                            <p:cond delay="0"/>
                                          </p:stCondLst>
                                        </p:cTn>
                                        <p:tgtEl>
                                          <p:spTgt spid="110"/>
                                        </p:tgtEl>
                                        <p:attrNameLst>
                                          <p:attrName>style.visibility</p:attrName>
                                        </p:attrNameLst>
                                      </p:cBhvr>
                                      <p:to>
                                        <p:strVal val="visible"/>
                                      </p:to>
                                    </p:set>
                                    <p:animEffect transition="in" filter="wipe(down)">
                                      <p:cBhvr>
                                        <p:cTn id="17" dur="500"/>
                                        <p:tgtEl>
                                          <p:spTgt spid="110"/>
                                        </p:tgtEl>
                                      </p:cBhvr>
                                    </p:animEffect>
                                  </p:childTnLst>
                                </p:cTn>
                              </p:par>
                              <p:par>
                                <p:cTn id="18" presetID="22" presetClass="entr" presetSubtype="4" fill="hold" grpId="0" nodeType="withEffect">
                                  <p:stCondLst>
                                    <p:cond delay="0"/>
                                  </p:stCondLst>
                                  <p:childTnLst>
                                    <p:set>
                                      <p:cBhvr>
                                        <p:cTn id="19" dur="1" fill="hold">
                                          <p:stCondLst>
                                            <p:cond delay="0"/>
                                          </p:stCondLst>
                                        </p:cTn>
                                        <p:tgtEl>
                                          <p:spTgt spid="27"/>
                                        </p:tgtEl>
                                        <p:attrNameLst>
                                          <p:attrName>style.visibility</p:attrName>
                                        </p:attrNameLst>
                                      </p:cBhvr>
                                      <p:to>
                                        <p:strVal val="visible"/>
                                      </p:to>
                                    </p:set>
                                    <p:animEffect transition="in" filter="wipe(down)">
                                      <p:cBhvr>
                                        <p:cTn id="20" dur="500"/>
                                        <p:tgtEl>
                                          <p:spTgt spid="27"/>
                                        </p:tgtEl>
                                      </p:cBhvr>
                                    </p:animEffect>
                                  </p:childTnLst>
                                </p:cTn>
                              </p:par>
                              <p:par>
                                <p:cTn id="21" presetID="22" presetClass="entr" presetSubtype="4" fill="hold" grpId="0" nodeType="with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wipe(down)">
                                      <p:cBhvr>
                                        <p:cTn id="23" dur="500"/>
                                        <p:tgtEl>
                                          <p:spTgt spid="104"/>
                                        </p:tgtEl>
                                      </p:cBhvr>
                                    </p:animEffect>
                                  </p:childTnLst>
                                </p:cTn>
                              </p:par>
                              <p:par>
                                <p:cTn id="24" presetID="22" presetClass="entr" presetSubtype="4" fill="hold" grpId="0" nodeType="withEffect">
                                  <p:stCondLst>
                                    <p:cond delay="0"/>
                                  </p:stCondLst>
                                  <p:childTnLst>
                                    <p:set>
                                      <p:cBhvr>
                                        <p:cTn id="25" dur="1" fill="hold">
                                          <p:stCondLst>
                                            <p:cond delay="0"/>
                                          </p:stCondLst>
                                        </p:cTn>
                                        <p:tgtEl>
                                          <p:spTgt spid="105">
                                            <p:txEl>
                                              <p:pRg st="0" end="0"/>
                                            </p:txEl>
                                          </p:spTgt>
                                        </p:tgtEl>
                                        <p:attrNameLst>
                                          <p:attrName>style.visibility</p:attrName>
                                        </p:attrNameLst>
                                      </p:cBhvr>
                                      <p:to>
                                        <p:strVal val="visible"/>
                                      </p:to>
                                    </p:set>
                                    <p:animEffect transition="in" filter="wipe(down)">
                                      <p:cBhvr>
                                        <p:cTn id="26" dur="500"/>
                                        <p:tgtEl>
                                          <p:spTgt spid="105">
                                            <p:txEl>
                                              <p:pRg st="0" end="0"/>
                                            </p:txEl>
                                          </p:spTgt>
                                        </p:tgtEl>
                                      </p:cBhvr>
                                    </p:animEffect>
                                  </p:childTnLst>
                                </p:cTn>
                              </p:par>
                              <p:par>
                                <p:cTn id="27" presetID="22" presetClass="entr" presetSubtype="4" fill="hold" nodeType="withEffect">
                                  <p:stCondLst>
                                    <p:cond delay="0"/>
                                  </p:stCondLst>
                                  <p:childTnLst>
                                    <p:set>
                                      <p:cBhvr>
                                        <p:cTn id="28" dur="1" fill="hold">
                                          <p:stCondLst>
                                            <p:cond delay="0"/>
                                          </p:stCondLst>
                                        </p:cTn>
                                        <p:tgtEl>
                                          <p:spTgt spid="101"/>
                                        </p:tgtEl>
                                        <p:attrNameLst>
                                          <p:attrName>style.visibility</p:attrName>
                                        </p:attrNameLst>
                                      </p:cBhvr>
                                      <p:to>
                                        <p:strVal val="visible"/>
                                      </p:to>
                                    </p:set>
                                    <p:animEffect transition="in" filter="wipe(down)">
                                      <p:cBhvr>
                                        <p:cTn id="29" dur="500"/>
                                        <p:tgtEl>
                                          <p:spTgt spid="101"/>
                                        </p:tgtEl>
                                      </p:cBhvr>
                                    </p:animEffect>
                                  </p:childTnLst>
                                </p:cTn>
                              </p:par>
                              <p:par>
                                <p:cTn id="30" presetID="22" presetClass="entr" presetSubtype="4" fill="hold" grpId="0" nodeType="withEffect">
                                  <p:stCondLst>
                                    <p:cond delay="0"/>
                                  </p:stCondLst>
                                  <p:childTnLst>
                                    <p:set>
                                      <p:cBhvr>
                                        <p:cTn id="31" dur="1" fill="hold">
                                          <p:stCondLst>
                                            <p:cond delay="0"/>
                                          </p:stCondLst>
                                        </p:cTn>
                                        <p:tgtEl>
                                          <p:spTgt spid="111"/>
                                        </p:tgtEl>
                                        <p:attrNameLst>
                                          <p:attrName>style.visibility</p:attrName>
                                        </p:attrNameLst>
                                      </p:cBhvr>
                                      <p:to>
                                        <p:strVal val="visible"/>
                                      </p:to>
                                    </p:set>
                                    <p:animEffect transition="in" filter="wipe(down)">
                                      <p:cBhvr>
                                        <p:cTn id="32" dur="500"/>
                                        <p:tgtEl>
                                          <p:spTgt spid="111"/>
                                        </p:tgtEl>
                                      </p:cBhvr>
                                    </p:animEffect>
                                  </p:childTnLst>
                                </p:cTn>
                              </p:par>
                            </p:childTnLst>
                          </p:cTn>
                        </p:par>
                        <p:par>
                          <p:cTn id="33" fill="hold">
                            <p:stCondLst>
                              <p:cond delay="1000"/>
                            </p:stCondLst>
                            <p:childTnLst>
                              <p:par>
                                <p:cTn id="34" presetID="22" presetClass="entr" presetSubtype="4" fill="hold" grpId="0" nodeType="afterEffect">
                                  <p:stCondLst>
                                    <p:cond delay="0"/>
                                  </p:stCondLst>
                                  <p:childTnLst>
                                    <p:set>
                                      <p:cBhvr>
                                        <p:cTn id="35" dur="1" fill="hold">
                                          <p:stCondLst>
                                            <p:cond delay="0"/>
                                          </p:stCondLst>
                                        </p:cTn>
                                        <p:tgtEl>
                                          <p:spTgt spid="102"/>
                                        </p:tgtEl>
                                        <p:attrNameLst>
                                          <p:attrName>style.visibility</p:attrName>
                                        </p:attrNameLst>
                                      </p:cBhvr>
                                      <p:to>
                                        <p:strVal val="visible"/>
                                      </p:to>
                                    </p:set>
                                    <p:animEffect transition="in" filter="wipe(down)">
                                      <p:cBhvr>
                                        <p:cTn id="36" dur="500"/>
                                        <p:tgtEl>
                                          <p:spTgt spid="102"/>
                                        </p:tgtEl>
                                      </p:cBhvr>
                                    </p:animEffect>
                                  </p:childTnLst>
                                </p:cTn>
                              </p:par>
                            </p:childTnLst>
                          </p:cTn>
                        </p:par>
                        <p:par>
                          <p:cTn id="37" fill="hold">
                            <p:stCondLst>
                              <p:cond delay="1500"/>
                            </p:stCondLst>
                            <p:childTnLst>
                              <p:par>
                                <p:cTn id="38" presetID="22" presetClass="entr" presetSubtype="4" fill="hold" grpId="0" nodeType="afterEffect">
                                  <p:stCondLst>
                                    <p:cond delay="0"/>
                                  </p:stCondLst>
                                  <p:childTnLst>
                                    <p:set>
                                      <p:cBhvr>
                                        <p:cTn id="39" dur="1" fill="hold">
                                          <p:stCondLst>
                                            <p:cond delay="0"/>
                                          </p:stCondLst>
                                        </p:cTn>
                                        <p:tgtEl>
                                          <p:spTgt spid="103">
                                            <p:txEl>
                                              <p:pRg st="0" end="0"/>
                                            </p:txEl>
                                          </p:spTgt>
                                        </p:tgtEl>
                                        <p:attrNameLst>
                                          <p:attrName>style.visibility</p:attrName>
                                        </p:attrNameLst>
                                      </p:cBhvr>
                                      <p:to>
                                        <p:strVal val="visible"/>
                                      </p:to>
                                    </p:set>
                                    <p:animEffect transition="in" filter="wipe(down)">
                                      <p:cBhvr>
                                        <p:cTn id="40" dur="500"/>
                                        <p:tgtEl>
                                          <p:spTgt spid="103">
                                            <p:txEl>
                                              <p:pRg st="0" end="0"/>
                                            </p:txEl>
                                          </p:spTgt>
                                        </p:tgtEl>
                                      </p:cBhvr>
                                    </p:animEffect>
                                  </p:childTnLst>
                                </p:cTn>
                              </p:par>
                              <p:par>
                                <p:cTn id="41" presetID="22" presetClass="entr" presetSubtype="4" fill="hold" nodeType="withEffect">
                                  <p:stCondLst>
                                    <p:cond delay="0"/>
                                  </p:stCondLst>
                                  <p:childTnLst>
                                    <p:set>
                                      <p:cBhvr>
                                        <p:cTn id="42" dur="1" fill="hold">
                                          <p:stCondLst>
                                            <p:cond delay="0"/>
                                          </p:stCondLst>
                                        </p:cTn>
                                        <p:tgtEl>
                                          <p:spTgt spid="99"/>
                                        </p:tgtEl>
                                        <p:attrNameLst>
                                          <p:attrName>style.visibility</p:attrName>
                                        </p:attrNameLst>
                                      </p:cBhvr>
                                      <p:to>
                                        <p:strVal val="visible"/>
                                      </p:to>
                                    </p:set>
                                    <p:animEffect transition="in" filter="wipe(down)">
                                      <p:cBhvr>
                                        <p:cTn id="43" dur="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build="p"/>
      <p:bldP spid="97" grpId="0"/>
      <p:bldP spid="102" grpId="0"/>
      <p:bldP spid="103" grpId="0" build="p"/>
      <p:bldP spid="104" grpId="0"/>
      <p:bldP spid="105" grpId="0" build="p"/>
      <p:bldP spid="27" grpId="0" animBg="1"/>
      <p:bldP spid="110" grpId="0" animBg="1"/>
      <p:bldP spid="1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57"/>
        <p:cNvGrpSpPr/>
        <p:nvPr/>
      </p:nvGrpSpPr>
      <p:grpSpPr>
        <a:xfrm>
          <a:off x="0" y="0"/>
          <a:ext cx="0" cy="0"/>
          <a:chOff x="0" y="0"/>
          <a:chExt cx="0" cy="0"/>
        </a:xfrm>
      </p:grpSpPr>
      <p:sp>
        <p:nvSpPr>
          <p:cNvPr id="258" name="Google Shape;258;p38"/>
          <p:cNvSpPr txBox="1">
            <a:spLocks noGrp="1"/>
          </p:cNvSpPr>
          <p:nvPr>
            <p:ph type="ctrTitle" idx="6"/>
          </p:nvPr>
        </p:nvSpPr>
        <p:spPr>
          <a:xfrm rot="5400000">
            <a:off x="6865575" y="1466125"/>
            <a:ext cx="2553000" cy="4875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s" dirty="0" smtClean="0"/>
              <a:t>MỘT VÀI ĐỐI TƯỢNG KHÁC</a:t>
            </a:r>
            <a:endParaRPr dirty="0"/>
          </a:p>
        </p:txBody>
      </p:sp>
      <p:sp>
        <p:nvSpPr>
          <p:cNvPr id="262" name="Google Shape;262;p38"/>
          <p:cNvSpPr txBox="1">
            <a:spLocks noGrp="1"/>
          </p:cNvSpPr>
          <p:nvPr>
            <p:ph type="ctrTitle" idx="2"/>
          </p:nvPr>
        </p:nvSpPr>
        <p:spPr>
          <a:xfrm>
            <a:off x="4906702" y="1728881"/>
            <a:ext cx="1881300" cy="64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s" dirty="0" smtClean="0"/>
              <a:t>MA PHÁP</a:t>
            </a:r>
            <a:endParaRPr dirty="0"/>
          </a:p>
        </p:txBody>
      </p:sp>
      <p:sp>
        <p:nvSpPr>
          <p:cNvPr id="263" name="Google Shape;263;p38"/>
          <p:cNvSpPr txBox="1">
            <a:spLocks noGrp="1"/>
          </p:cNvSpPr>
          <p:nvPr>
            <p:ph type="ctrTitle" idx="4"/>
          </p:nvPr>
        </p:nvSpPr>
        <p:spPr>
          <a:xfrm>
            <a:off x="1437100" y="3788692"/>
            <a:ext cx="1881300" cy="6447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dirty="0" smtClean="0"/>
              <a:t>FIREWORK</a:t>
            </a:r>
            <a:endParaRPr dirty="0"/>
          </a:p>
        </p:txBody>
      </p:sp>
      <p:sp>
        <p:nvSpPr>
          <p:cNvPr id="264" name="Google Shape;264;p38"/>
          <p:cNvSpPr txBox="1">
            <a:spLocks noGrp="1"/>
          </p:cNvSpPr>
          <p:nvPr>
            <p:ph type="ctrTitle"/>
          </p:nvPr>
        </p:nvSpPr>
        <p:spPr>
          <a:xfrm>
            <a:off x="2170277" y="1769806"/>
            <a:ext cx="1881300" cy="644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latin typeface="+mj-lt"/>
              </a:rPr>
              <a:t>CỔNG</a:t>
            </a:r>
            <a:endParaRPr dirty="0">
              <a:latin typeface="+mj-lt"/>
            </a:endParaRPr>
          </a:p>
        </p:txBody>
      </p:sp>
      <p:grpSp>
        <p:nvGrpSpPr>
          <p:cNvPr id="271" name="Google Shape;271;p38"/>
          <p:cNvGrpSpPr/>
          <p:nvPr/>
        </p:nvGrpSpPr>
        <p:grpSpPr>
          <a:xfrm>
            <a:off x="1773963" y="842560"/>
            <a:ext cx="382519" cy="350682"/>
            <a:chOff x="2903337" y="4279032"/>
            <a:chExt cx="382519" cy="350682"/>
          </a:xfrm>
        </p:grpSpPr>
        <p:sp>
          <p:nvSpPr>
            <p:cNvPr id="272" name="Google Shape;272;p38"/>
            <p:cNvSpPr/>
            <p:nvPr/>
          </p:nvSpPr>
          <p:spPr>
            <a:xfrm>
              <a:off x="2966979" y="4320570"/>
              <a:ext cx="202248" cy="184183"/>
            </a:xfrm>
            <a:custGeom>
              <a:avLst/>
              <a:gdLst/>
              <a:ahLst/>
              <a:cxnLst/>
              <a:rect l="l" t="t" r="r" b="b"/>
              <a:pathLst>
                <a:path w="6359" h="5791" extrusionOk="0">
                  <a:moveTo>
                    <a:pt x="3179" y="361"/>
                  </a:moveTo>
                  <a:cubicBezTo>
                    <a:pt x="3834" y="361"/>
                    <a:pt x="4477" y="611"/>
                    <a:pt x="4989" y="1099"/>
                  </a:cubicBezTo>
                  <a:cubicBezTo>
                    <a:pt x="5965" y="2087"/>
                    <a:pt x="5965" y="3707"/>
                    <a:pt x="4965" y="4683"/>
                  </a:cubicBezTo>
                  <a:cubicBezTo>
                    <a:pt x="4465" y="5183"/>
                    <a:pt x="3813" y="5433"/>
                    <a:pt x="3164" y="5433"/>
                  </a:cubicBezTo>
                  <a:cubicBezTo>
                    <a:pt x="2515" y="5433"/>
                    <a:pt x="1870" y="5183"/>
                    <a:pt x="1381" y="4683"/>
                  </a:cubicBezTo>
                  <a:cubicBezTo>
                    <a:pt x="393" y="3695"/>
                    <a:pt x="381" y="2087"/>
                    <a:pt x="1381" y="1099"/>
                  </a:cubicBezTo>
                  <a:cubicBezTo>
                    <a:pt x="1870" y="611"/>
                    <a:pt x="2524" y="361"/>
                    <a:pt x="3179" y="361"/>
                  </a:cubicBezTo>
                  <a:close/>
                  <a:moveTo>
                    <a:pt x="3179" y="1"/>
                  </a:moveTo>
                  <a:cubicBezTo>
                    <a:pt x="2438" y="1"/>
                    <a:pt x="1697" y="284"/>
                    <a:pt x="1131" y="849"/>
                  </a:cubicBezTo>
                  <a:cubicBezTo>
                    <a:pt x="0" y="1980"/>
                    <a:pt x="0" y="3814"/>
                    <a:pt x="1131" y="4945"/>
                  </a:cubicBezTo>
                  <a:cubicBezTo>
                    <a:pt x="1691" y="5504"/>
                    <a:pt x="2441" y="5790"/>
                    <a:pt x="3167" y="5790"/>
                  </a:cubicBezTo>
                  <a:cubicBezTo>
                    <a:pt x="3917" y="5790"/>
                    <a:pt x="4644" y="5504"/>
                    <a:pt x="5203" y="4945"/>
                  </a:cubicBezTo>
                  <a:cubicBezTo>
                    <a:pt x="6358" y="3814"/>
                    <a:pt x="6358" y="1980"/>
                    <a:pt x="5227" y="849"/>
                  </a:cubicBezTo>
                  <a:cubicBezTo>
                    <a:pt x="4662" y="284"/>
                    <a:pt x="3920" y="1"/>
                    <a:pt x="3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8"/>
            <p:cNvSpPr/>
            <p:nvPr/>
          </p:nvSpPr>
          <p:spPr>
            <a:xfrm>
              <a:off x="2903337" y="4279032"/>
              <a:ext cx="382519" cy="350682"/>
            </a:xfrm>
            <a:custGeom>
              <a:avLst/>
              <a:gdLst/>
              <a:ahLst/>
              <a:cxnLst/>
              <a:rect l="l" t="t" r="r" b="b"/>
              <a:pathLst>
                <a:path w="12027" h="11026" extrusionOk="0">
                  <a:moveTo>
                    <a:pt x="5168" y="1072"/>
                  </a:moveTo>
                  <a:cubicBezTo>
                    <a:pt x="5966" y="1072"/>
                    <a:pt x="6776" y="1381"/>
                    <a:pt x="7383" y="1988"/>
                  </a:cubicBezTo>
                  <a:cubicBezTo>
                    <a:pt x="8609" y="3215"/>
                    <a:pt x="8609" y="5203"/>
                    <a:pt x="7383" y="6429"/>
                  </a:cubicBezTo>
                  <a:cubicBezTo>
                    <a:pt x="6776" y="7037"/>
                    <a:pt x="5966" y="7346"/>
                    <a:pt x="5168" y="7346"/>
                  </a:cubicBezTo>
                  <a:cubicBezTo>
                    <a:pt x="4359" y="7334"/>
                    <a:pt x="3561" y="7037"/>
                    <a:pt x="2954" y="6429"/>
                  </a:cubicBezTo>
                  <a:cubicBezTo>
                    <a:pt x="1727" y="5203"/>
                    <a:pt x="1727" y="3215"/>
                    <a:pt x="2954" y="1988"/>
                  </a:cubicBezTo>
                  <a:cubicBezTo>
                    <a:pt x="3561" y="1381"/>
                    <a:pt x="4359" y="1072"/>
                    <a:pt x="5168" y="1072"/>
                  </a:cubicBezTo>
                  <a:close/>
                  <a:moveTo>
                    <a:pt x="7788" y="6513"/>
                  </a:moveTo>
                  <a:lnTo>
                    <a:pt x="8538" y="7263"/>
                  </a:lnTo>
                  <a:lnTo>
                    <a:pt x="8240" y="7561"/>
                  </a:lnTo>
                  <a:lnTo>
                    <a:pt x="7490" y="6810"/>
                  </a:lnTo>
                  <a:cubicBezTo>
                    <a:pt x="7550" y="6763"/>
                    <a:pt x="7597" y="6727"/>
                    <a:pt x="7633" y="6668"/>
                  </a:cubicBezTo>
                  <a:lnTo>
                    <a:pt x="7788" y="6513"/>
                  </a:lnTo>
                  <a:close/>
                  <a:moveTo>
                    <a:pt x="9038" y="7251"/>
                  </a:moveTo>
                  <a:cubicBezTo>
                    <a:pt x="9050" y="7251"/>
                    <a:pt x="9050" y="7251"/>
                    <a:pt x="9074" y="7275"/>
                  </a:cubicBezTo>
                  <a:lnTo>
                    <a:pt x="11276" y="9477"/>
                  </a:lnTo>
                  <a:lnTo>
                    <a:pt x="10455" y="10287"/>
                  </a:lnTo>
                  <a:lnTo>
                    <a:pt x="8252" y="8084"/>
                  </a:lnTo>
                  <a:cubicBezTo>
                    <a:pt x="8240" y="8073"/>
                    <a:pt x="8240" y="8061"/>
                    <a:pt x="8240" y="8061"/>
                  </a:cubicBezTo>
                  <a:cubicBezTo>
                    <a:pt x="8240" y="8049"/>
                    <a:pt x="8240" y="8049"/>
                    <a:pt x="8252" y="8037"/>
                  </a:cubicBezTo>
                  <a:lnTo>
                    <a:pt x="9014" y="7275"/>
                  </a:lnTo>
                  <a:cubicBezTo>
                    <a:pt x="9026" y="7251"/>
                    <a:pt x="9026" y="7251"/>
                    <a:pt x="9038" y="7251"/>
                  </a:cubicBezTo>
                  <a:close/>
                  <a:moveTo>
                    <a:pt x="11514" y="9716"/>
                  </a:moveTo>
                  <a:lnTo>
                    <a:pt x="11621" y="9835"/>
                  </a:lnTo>
                  <a:cubicBezTo>
                    <a:pt x="11645" y="9847"/>
                    <a:pt x="11645" y="9882"/>
                    <a:pt x="11633" y="9894"/>
                  </a:cubicBezTo>
                  <a:lnTo>
                    <a:pt x="10871" y="10656"/>
                  </a:lnTo>
                  <a:cubicBezTo>
                    <a:pt x="10859" y="10668"/>
                    <a:pt x="10859" y="10668"/>
                    <a:pt x="10836" y="10668"/>
                  </a:cubicBezTo>
                  <a:cubicBezTo>
                    <a:pt x="10824" y="10668"/>
                    <a:pt x="10824" y="10668"/>
                    <a:pt x="10812" y="10656"/>
                  </a:cubicBezTo>
                  <a:lnTo>
                    <a:pt x="10693" y="10537"/>
                  </a:lnTo>
                  <a:lnTo>
                    <a:pt x="11514" y="9716"/>
                  </a:lnTo>
                  <a:close/>
                  <a:moveTo>
                    <a:pt x="656" y="0"/>
                  </a:moveTo>
                  <a:cubicBezTo>
                    <a:pt x="299" y="0"/>
                    <a:pt x="1" y="298"/>
                    <a:pt x="1" y="655"/>
                  </a:cubicBezTo>
                  <a:lnTo>
                    <a:pt x="1" y="8715"/>
                  </a:lnTo>
                  <a:cubicBezTo>
                    <a:pt x="1" y="8942"/>
                    <a:pt x="180" y="9132"/>
                    <a:pt x="418" y="9132"/>
                  </a:cubicBezTo>
                  <a:lnTo>
                    <a:pt x="5859" y="9132"/>
                  </a:lnTo>
                  <a:cubicBezTo>
                    <a:pt x="5954" y="9132"/>
                    <a:pt x="6037" y="9061"/>
                    <a:pt x="6037" y="8954"/>
                  </a:cubicBezTo>
                  <a:cubicBezTo>
                    <a:pt x="6037" y="8846"/>
                    <a:pt x="5954" y="8775"/>
                    <a:pt x="5859" y="8775"/>
                  </a:cubicBezTo>
                  <a:lnTo>
                    <a:pt x="418" y="8775"/>
                  </a:lnTo>
                  <a:cubicBezTo>
                    <a:pt x="394" y="8775"/>
                    <a:pt x="358" y="8739"/>
                    <a:pt x="358" y="8715"/>
                  </a:cubicBezTo>
                  <a:lnTo>
                    <a:pt x="358" y="1631"/>
                  </a:lnTo>
                  <a:lnTo>
                    <a:pt x="2787" y="1631"/>
                  </a:lnTo>
                  <a:lnTo>
                    <a:pt x="2704" y="1727"/>
                  </a:lnTo>
                  <a:cubicBezTo>
                    <a:pt x="1346" y="3072"/>
                    <a:pt x="1346" y="5298"/>
                    <a:pt x="2704" y="6668"/>
                  </a:cubicBezTo>
                  <a:cubicBezTo>
                    <a:pt x="3382" y="7346"/>
                    <a:pt x="4275" y="7692"/>
                    <a:pt x="5168" y="7692"/>
                  </a:cubicBezTo>
                  <a:cubicBezTo>
                    <a:pt x="5883" y="7692"/>
                    <a:pt x="6597" y="7465"/>
                    <a:pt x="7204" y="7037"/>
                  </a:cubicBezTo>
                  <a:lnTo>
                    <a:pt x="7978" y="7811"/>
                  </a:lnTo>
                  <a:cubicBezTo>
                    <a:pt x="7919" y="7882"/>
                    <a:pt x="7883" y="7977"/>
                    <a:pt x="7883" y="8061"/>
                  </a:cubicBezTo>
                  <a:cubicBezTo>
                    <a:pt x="7883" y="8168"/>
                    <a:pt x="7919" y="8275"/>
                    <a:pt x="8002" y="8346"/>
                  </a:cubicBezTo>
                  <a:lnTo>
                    <a:pt x="8443" y="8787"/>
                  </a:lnTo>
                  <a:lnTo>
                    <a:pt x="6609" y="8787"/>
                  </a:lnTo>
                  <a:cubicBezTo>
                    <a:pt x="6514" y="8787"/>
                    <a:pt x="6430" y="8870"/>
                    <a:pt x="6430" y="8966"/>
                  </a:cubicBezTo>
                  <a:cubicBezTo>
                    <a:pt x="6430" y="9073"/>
                    <a:pt x="6514" y="9144"/>
                    <a:pt x="6609" y="9144"/>
                  </a:cubicBezTo>
                  <a:lnTo>
                    <a:pt x="8800" y="9144"/>
                  </a:lnTo>
                  <a:lnTo>
                    <a:pt x="10562" y="10906"/>
                  </a:lnTo>
                  <a:cubicBezTo>
                    <a:pt x="10633" y="10978"/>
                    <a:pt x="10740" y="11025"/>
                    <a:pt x="10836" y="11025"/>
                  </a:cubicBezTo>
                  <a:cubicBezTo>
                    <a:pt x="10943" y="11025"/>
                    <a:pt x="11050" y="10978"/>
                    <a:pt x="11121" y="10906"/>
                  </a:cubicBezTo>
                  <a:lnTo>
                    <a:pt x="11883" y="10144"/>
                  </a:lnTo>
                  <a:cubicBezTo>
                    <a:pt x="12026" y="9978"/>
                    <a:pt x="12026" y="9728"/>
                    <a:pt x="11872" y="9585"/>
                  </a:cubicBezTo>
                  <a:lnTo>
                    <a:pt x="11062" y="8775"/>
                  </a:lnTo>
                  <a:lnTo>
                    <a:pt x="11062" y="8727"/>
                  </a:lnTo>
                  <a:lnTo>
                    <a:pt x="11062" y="7025"/>
                  </a:lnTo>
                  <a:cubicBezTo>
                    <a:pt x="11062" y="6918"/>
                    <a:pt x="10990" y="6846"/>
                    <a:pt x="10883" y="6846"/>
                  </a:cubicBezTo>
                  <a:cubicBezTo>
                    <a:pt x="10776" y="6846"/>
                    <a:pt x="10705" y="6918"/>
                    <a:pt x="10705" y="7025"/>
                  </a:cubicBezTo>
                  <a:lnTo>
                    <a:pt x="10705" y="8430"/>
                  </a:lnTo>
                  <a:lnTo>
                    <a:pt x="9312" y="7037"/>
                  </a:lnTo>
                  <a:cubicBezTo>
                    <a:pt x="9233" y="6958"/>
                    <a:pt x="9132" y="6919"/>
                    <a:pt x="9034" y="6919"/>
                  </a:cubicBezTo>
                  <a:cubicBezTo>
                    <a:pt x="8939" y="6919"/>
                    <a:pt x="8846" y="6955"/>
                    <a:pt x="8776" y="7025"/>
                  </a:cubicBezTo>
                  <a:lnTo>
                    <a:pt x="8002" y="6251"/>
                  </a:lnTo>
                  <a:cubicBezTo>
                    <a:pt x="8978" y="4882"/>
                    <a:pt x="8859" y="2953"/>
                    <a:pt x="7633" y="1738"/>
                  </a:cubicBezTo>
                  <a:lnTo>
                    <a:pt x="7550" y="1643"/>
                  </a:lnTo>
                  <a:lnTo>
                    <a:pt x="10705" y="1643"/>
                  </a:lnTo>
                  <a:lnTo>
                    <a:pt x="10705" y="6251"/>
                  </a:lnTo>
                  <a:cubicBezTo>
                    <a:pt x="10705" y="6346"/>
                    <a:pt x="10776" y="6429"/>
                    <a:pt x="10883" y="6429"/>
                  </a:cubicBezTo>
                  <a:cubicBezTo>
                    <a:pt x="10990" y="6429"/>
                    <a:pt x="11062" y="6346"/>
                    <a:pt x="11062" y="6251"/>
                  </a:cubicBezTo>
                  <a:lnTo>
                    <a:pt x="11062" y="655"/>
                  </a:lnTo>
                  <a:cubicBezTo>
                    <a:pt x="11062" y="298"/>
                    <a:pt x="10764" y="0"/>
                    <a:pt x="10407" y="0"/>
                  </a:cubicBezTo>
                  <a:lnTo>
                    <a:pt x="8812" y="0"/>
                  </a:lnTo>
                  <a:cubicBezTo>
                    <a:pt x="8716" y="0"/>
                    <a:pt x="8633" y="72"/>
                    <a:pt x="8633" y="179"/>
                  </a:cubicBezTo>
                  <a:cubicBezTo>
                    <a:pt x="8633" y="274"/>
                    <a:pt x="8716" y="357"/>
                    <a:pt x="8812" y="357"/>
                  </a:cubicBezTo>
                  <a:lnTo>
                    <a:pt x="10407" y="357"/>
                  </a:lnTo>
                  <a:cubicBezTo>
                    <a:pt x="10574" y="357"/>
                    <a:pt x="10705" y="488"/>
                    <a:pt x="10705" y="655"/>
                  </a:cubicBezTo>
                  <a:lnTo>
                    <a:pt x="10705" y="1286"/>
                  </a:lnTo>
                  <a:lnTo>
                    <a:pt x="7109" y="1286"/>
                  </a:lnTo>
                  <a:cubicBezTo>
                    <a:pt x="6520" y="899"/>
                    <a:pt x="5841" y="706"/>
                    <a:pt x="5165" y="706"/>
                  </a:cubicBezTo>
                  <a:cubicBezTo>
                    <a:pt x="4490" y="706"/>
                    <a:pt x="3817" y="899"/>
                    <a:pt x="3239" y="1286"/>
                  </a:cubicBezTo>
                  <a:lnTo>
                    <a:pt x="358" y="1286"/>
                  </a:lnTo>
                  <a:lnTo>
                    <a:pt x="358" y="655"/>
                  </a:lnTo>
                  <a:cubicBezTo>
                    <a:pt x="358" y="488"/>
                    <a:pt x="501" y="357"/>
                    <a:pt x="656" y="357"/>
                  </a:cubicBezTo>
                  <a:lnTo>
                    <a:pt x="8062" y="357"/>
                  </a:lnTo>
                  <a:cubicBezTo>
                    <a:pt x="8157" y="357"/>
                    <a:pt x="8240" y="274"/>
                    <a:pt x="8240" y="179"/>
                  </a:cubicBezTo>
                  <a:cubicBezTo>
                    <a:pt x="8240" y="72"/>
                    <a:pt x="8157" y="0"/>
                    <a:pt x="806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8"/>
            <p:cNvSpPr/>
            <p:nvPr/>
          </p:nvSpPr>
          <p:spPr>
            <a:xfrm>
              <a:off x="2937814" y="4300215"/>
              <a:ext cx="11768" cy="11418"/>
            </a:xfrm>
            <a:custGeom>
              <a:avLst/>
              <a:gdLst/>
              <a:ahLst/>
              <a:cxnLst/>
              <a:rect l="l" t="t" r="r" b="b"/>
              <a:pathLst>
                <a:path w="370" h="359" extrusionOk="0">
                  <a:moveTo>
                    <a:pt x="191" y="1"/>
                  </a:moveTo>
                  <a:cubicBezTo>
                    <a:pt x="84" y="1"/>
                    <a:pt x="0" y="72"/>
                    <a:pt x="0" y="179"/>
                  </a:cubicBezTo>
                  <a:cubicBezTo>
                    <a:pt x="0" y="263"/>
                    <a:pt x="84" y="358"/>
                    <a:pt x="191" y="358"/>
                  </a:cubicBezTo>
                  <a:cubicBezTo>
                    <a:pt x="286" y="358"/>
                    <a:pt x="370" y="287"/>
                    <a:pt x="370" y="179"/>
                  </a:cubicBezTo>
                  <a:cubicBezTo>
                    <a:pt x="370" y="72"/>
                    <a:pt x="286"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8"/>
            <p:cNvSpPr/>
            <p:nvPr/>
          </p:nvSpPr>
          <p:spPr>
            <a:xfrm>
              <a:off x="2952572" y="4300215"/>
              <a:ext cx="11386" cy="11418"/>
            </a:xfrm>
            <a:custGeom>
              <a:avLst/>
              <a:gdLst/>
              <a:ahLst/>
              <a:cxnLst/>
              <a:rect l="l" t="t" r="r" b="b"/>
              <a:pathLst>
                <a:path w="358" h="359" extrusionOk="0">
                  <a:moveTo>
                    <a:pt x="179" y="1"/>
                  </a:moveTo>
                  <a:cubicBezTo>
                    <a:pt x="84" y="1"/>
                    <a:pt x="1" y="72"/>
                    <a:pt x="1" y="179"/>
                  </a:cubicBezTo>
                  <a:cubicBezTo>
                    <a:pt x="1" y="263"/>
                    <a:pt x="84" y="358"/>
                    <a:pt x="179" y="358"/>
                  </a:cubicBezTo>
                  <a:cubicBezTo>
                    <a:pt x="287" y="358"/>
                    <a:pt x="358" y="287"/>
                    <a:pt x="358" y="179"/>
                  </a:cubicBezTo>
                  <a:cubicBezTo>
                    <a:pt x="358" y="72"/>
                    <a:pt x="275"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8"/>
            <p:cNvSpPr/>
            <p:nvPr/>
          </p:nvSpPr>
          <p:spPr>
            <a:xfrm>
              <a:off x="2967361" y="4300215"/>
              <a:ext cx="11386" cy="11418"/>
            </a:xfrm>
            <a:custGeom>
              <a:avLst/>
              <a:gdLst/>
              <a:ahLst/>
              <a:cxnLst/>
              <a:rect l="l" t="t" r="r" b="b"/>
              <a:pathLst>
                <a:path w="358" h="359" extrusionOk="0">
                  <a:moveTo>
                    <a:pt x="179" y="1"/>
                  </a:moveTo>
                  <a:cubicBezTo>
                    <a:pt x="72" y="1"/>
                    <a:pt x="0" y="72"/>
                    <a:pt x="0" y="179"/>
                  </a:cubicBezTo>
                  <a:cubicBezTo>
                    <a:pt x="0" y="263"/>
                    <a:pt x="72" y="358"/>
                    <a:pt x="179" y="358"/>
                  </a:cubicBezTo>
                  <a:cubicBezTo>
                    <a:pt x="286" y="358"/>
                    <a:pt x="357" y="287"/>
                    <a:pt x="357" y="179"/>
                  </a:cubicBezTo>
                  <a:cubicBezTo>
                    <a:pt x="345" y="72"/>
                    <a:pt x="262"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 name="Google Shape;277;p38"/>
            <p:cNvSpPr/>
            <p:nvPr/>
          </p:nvSpPr>
          <p:spPr>
            <a:xfrm>
              <a:off x="3016563" y="4424063"/>
              <a:ext cx="11418" cy="11386"/>
            </a:xfrm>
            <a:custGeom>
              <a:avLst/>
              <a:gdLst/>
              <a:ahLst/>
              <a:cxnLst/>
              <a:rect l="l" t="t" r="r" b="b"/>
              <a:pathLst>
                <a:path w="359" h="358" extrusionOk="0">
                  <a:moveTo>
                    <a:pt x="180" y="0"/>
                  </a:moveTo>
                  <a:cubicBezTo>
                    <a:pt x="72" y="0"/>
                    <a:pt x="1" y="84"/>
                    <a:pt x="1" y="179"/>
                  </a:cubicBezTo>
                  <a:cubicBezTo>
                    <a:pt x="1" y="286"/>
                    <a:pt x="72" y="357"/>
                    <a:pt x="180" y="357"/>
                  </a:cubicBezTo>
                  <a:cubicBezTo>
                    <a:pt x="287" y="357"/>
                    <a:pt x="358" y="286"/>
                    <a:pt x="358" y="179"/>
                  </a:cubicBezTo>
                  <a:cubicBezTo>
                    <a:pt x="358" y="84"/>
                    <a:pt x="287" y="0"/>
                    <a:pt x="18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 name="Google Shape;278;p38"/>
            <p:cNvSpPr/>
            <p:nvPr/>
          </p:nvSpPr>
          <p:spPr>
            <a:xfrm>
              <a:off x="3016563" y="4442606"/>
              <a:ext cx="11418" cy="11386"/>
            </a:xfrm>
            <a:custGeom>
              <a:avLst/>
              <a:gdLst/>
              <a:ahLst/>
              <a:cxnLst/>
              <a:rect l="l" t="t" r="r" b="b"/>
              <a:pathLst>
                <a:path w="359" h="358" extrusionOk="0">
                  <a:moveTo>
                    <a:pt x="180" y="1"/>
                  </a:moveTo>
                  <a:cubicBezTo>
                    <a:pt x="72" y="1"/>
                    <a:pt x="1" y="72"/>
                    <a:pt x="1" y="179"/>
                  </a:cubicBezTo>
                  <a:cubicBezTo>
                    <a:pt x="1" y="286"/>
                    <a:pt x="72" y="358"/>
                    <a:pt x="180" y="358"/>
                  </a:cubicBezTo>
                  <a:cubicBezTo>
                    <a:pt x="287" y="358"/>
                    <a:pt x="358" y="286"/>
                    <a:pt x="358" y="179"/>
                  </a:cubicBezTo>
                  <a:cubicBezTo>
                    <a:pt x="358" y="72"/>
                    <a:pt x="287" y="1"/>
                    <a:pt x="18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8"/>
            <p:cNvSpPr/>
            <p:nvPr/>
          </p:nvSpPr>
          <p:spPr>
            <a:xfrm>
              <a:off x="3032498" y="4424063"/>
              <a:ext cx="11768" cy="11386"/>
            </a:xfrm>
            <a:custGeom>
              <a:avLst/>
              <a:gdLst/>
              <a:ahLst/>
              <a:cxnLst/>
              <a:rect l="l" t="t" r="r" b="b"/>
              <a:pathLst>
                <a:path w="370" h="358" extrusionOk="0">
                  <a:moveTo>
                    <a:pt x="191" y="0"/>
                  </a:moveTo>
                  <a:cubicBezTo>
                    <a:pt x="83" y="0"/>
                    <a:pt x="0" y="84"/>
                    <a:pt x="0" y="179"/>
                  </a:cubicBezTo>
                  <a:cubicBezTo>
                    <a:pt x="0" y="286"/>
                    <a:pt x="83" y="357"/>
                    <a:pt x="191" y="357"/>
                  </a:cubicBezTo>
                  <a:cubicBezTo>
                    <a:pt x="286" y="357"/>
                    <a:pt x="369" y="286"/>
                    <a:pt x="369" y="179"/>
                  </a:cubicBezTo>
                  <a:cubicBezTo>
                    <a:pt x="369" y="84"/>
                    <a:pt x="274" y="0"/>
                    <a:pt x="19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8"/>
            <p:cNvSpPr/>
            <p:nvPr/>
          </p:nvSpPr>
          <p:spPr>
            <a:xfrm>
              <a:off x="3032498" y="4442606"/>
              <a:ext cx="11768" cy="11386"/>
            </a:xfrm>
            <a:custGeom>
              <a:avLst/>
              <a:gdLst/>
              <a:ahLst/>
              <a:cxnLst/>
              <a:rect l="l" t="t" r="r" b="b"/>
              <a:pathLst>
                <a:path w="370" h="358" extrusionOk="0">
                  <a:moveTo>
                    <a:pt x="191" y="1"/>
                  </a:moveTo>
                  <a:cubicBezTo>
                    <a:pt x="83" y="1"/>
                    <a:pt x="0" y="72"/>
                    <a:pt x="0" y="179"/>
                  </a:cubicBezTo>
                  <a:cubicBezTo>
                    <a:pt x="0" y="286"/>
                    <a:pt x="83" y="358"/>
                    <a:pt x="191" y="358"/>
                  </a:cubicBezTo>
                  <a:cubicBezTo>
                    <a:pt x="286" y="358"/>
                    <a:pt x="369" y="286"/>
                    <a:pt x="369" y="179"/>
                  </a:cubicBezTo>
                  <a:cubicBezTo>
                    <a:pt x="369" y="72"/>
                    <a:pt x="274" y="1"/>
                    <a:pt x="1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8"/>
            <p:cNvSpPr/>
            <p:nvPr/>
          </p:nvSpPr>
          <p:spPr>
            <a:xfrm>
              <a:off x="3016213" y="4357527"/>
              <a:ext cx="112494" cy="111636"/>
            </a:xfrm>
            <a:custGeom>
              <a:avLst/>
              <a:gdLst/>
              <a:ahLst/>
              <a:cxnLst/>
              <a:rect l="l" t="t" r="r" b="b"/>
              <a:pathLst>
                <a:path w="3537" h="3510" extrusionOk="0">
                  <a:moveTo>
                    <a:pt x="2250" y="354"/>
                  </a:moveTo>
                  <a:lnTo>
                    <a:pt x="2096" y="1080"/>
                  </a:lnTo>
                  <a:lnTo>
                    <a:pt x="1357" y="913"/>
                  </a:lnTo>
                  <a:cubicBezTo>
                    <a:pt x="1336" y="909"/>
                    <a:pt x="1315" y="907"/>
                    <a:pt x="1293" y="907"/>
                  </a:cubicBezTo>
                  <a:cubicBezTo>
                    <a:pt x="1193" y="907"/>
                    <a:pt x="1093" y="950"/>
                    <a:pt x="1024" y="1009"/>
                  </a:cubicBezTo>
                  <a:cubicBezTo>
                    <a:pt x="929" y="1104"/>
                    <a:pt x="905" y="1211"/>
                    <a:pt x="929" y="1342"/>
                  </a:cubicBezTo>
                  <a:lnTo>
                    <a:pt x="953" y="1366"/>
                  </a:lnTo>
                  <a:lnTo>
                    <a:pt x="369" y="818"/>
                  </a:lnTo>
                  <a:lnTo>
                    <a:pt x="2250" y="354"/>
                  </a:lnTo>
                  <a:close/>
                  <a:moveTo>
                    <a:pt x="1274" y="1259"/>
                  </a:moveTo>
                  <a:lnTo>
                    <a:pt x="2036" y="1425"/>
                  </a:lnTo>
                  <a:lnTo>
                    <a:pt x="1869" y="2259"/>
                  </a:lnTo>
                  <a:lnTo>
                    <a:pt x="1429" y="1830"/>
                  </a:lnTo>
                  <a:lnTo>
                    <a:pt x="1274" y="1259"/>
                  </a:lnTo>
                  <a:close/>
                  <a:moveTo>
                    <a:pt x="2369" y="1521"/>
                  </a:moveTo>
                  <a:lnTo>
                    <a:pt x="3167" y="1699"/>
                  </a:lnTo>
                  <a:lnTo>
                    <a:pt x="1715" y="3152"/>
                  </a:lnTo>
                  <a:lnTo>
                    <a:pt x="1548" y="2449"/>
                  </a:lnTo>
                  <a:lnTo>
                    <a:pt x="1607" y="2509"/>
                  </a:lnTo>
                  <a:cubicBezTo>
                    <a:pt x="1679" y="2568"/>
                    <a:pt x="1774" y="2616"/>
                    <a:pt x="1857" y="2616"/>
                  </a:cubicBezTo>
                  <a:cubicBezTo>
                    <a:pt x="1893" y="2616"/>
                    <a:pt x="1929" y="2616"/>
                    <a:pt x="1965" y="2604"/>
                  </a:cubicBezTo>
                  <a:cubicBezTo>
                    <a:pt x="2084" y="2557"/>
                    <a:pt x="2191" y="2473"/>
                    <a:pt x="2203" y="2330"/>
                  </a:cubicBezTo>
                  <a:lnTo>
                    <a:pt x="2369" y="1521"/>
                  </a:lnTo>
                  <a:close/>
                  <a:moveTo>
                    <a:pt x="2239" y="0"/>
                  </a:moveTo>
                  <a:cubicBezTo>
                    <a:pt x="2211" y="0"/>
                    <a:pt x="2183" y="3"/>
                    <a:pt x="2155" y="9"/>
                  </a:cubicBezTo>
                  <a:lnTo>
                    <a:pt x="274" y="473"/>
                  </a:lnTo>
                  <a:cubicBezTo>
                    <a:pt x="167" y="509"/>
                    <a:pt x="60" y="604"/>
                    <a:pt x="24" y="723"/>
                  </a:cubicBezTo>
                  <a:cubicBezTo>
                    <a:pt x="0" y="842"/>
                    <a:pt x="24" y="985"/>
                    <a:pt x="119" y="1068"/>
                  </a:cubicBezTo>
                  <a:lnTo>
                    <a:pt x="1084" y="2009"/>
                  </a:lnTo>
                  <a:lnTo>
                    <a:pt x="1369" y="3223"/>
                  </a:lnTo>
                  <a:cubicBezTo>
                    <a:pt x="1393" y="3342"/>
                    <a:pt x="1488" y="3450"/>
                    <a:pt x="1619" y="3497"/>
                  </a:cubicBezTo>
                  <a:cubicBezTo>
                    <a:pt x="1655" y="3509"/>
                    <a:pt x="1679" y="3509"/>
                    <a:pt x="1726" y="3509"/>
                  </a:cubicBezTo>
                  <a:cubicBezTo>
                    <a:pt x="1810" y="3509"/>
                    <a:pt x="1905" y="3473"/>
                    <a:pt x="1976" y="3402"/>
                  </a:cubicBezTo>
                  <a:lnTo>
                    <a:pt x="3441" y="1949"/>
                  </a:lnTo>
                  <a:cubicBezTo>
                    <a:pt x="3512" y="1842"/>
                    <a:pt x="3536" y="1711"/>
                    <a:pt x="3512" y="1592"/>
                  </a:cubicBezTo>
                  <a:cubicBezTo>
                    <a:pt x="3477" y="1473"/>
                    <a:pt x="3381" y="1366"/>
                    <a:pt x="3239" y="1342"/>
                  </a:cubicBezTo>
                  <a:lnTo>
                    <a:pt x="2441" y="1152"/>
                  </a:lnTo>
                  <a:lnTo>
                    <a:pt x="2584" y="425"/>
                  </a:lnTo>
                  <a:cubicBezTo>
                    <a:pt x="2619" y="306"/>
                    <a:pt x="2572" y="187"/>
                    <a:pt x="2488" y="104"/>
                  </a:cubicBezTo>
                  <a:cubicBezTo>
                    <a:pt x="2416" y="31"/>
                    <a:pt x="2329" y="0"/>
                    <a:pt x="223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8"/>
            <p:cNvSpPr/>
            <p:nvPr/>
          </p:nvSpPr>
          <p:spPr>
            <a:xfrm>
              <a:off x="2937051" y="4499791"/>
              <a:ext cx="14439" cy="11386"/>
            </a:xfrm>
            <a:custGeom>
              <a:avLst/>
              <a:gdLst/>
              <a:ahLst/>
              <a:cxnLst/>
              <a:rect l="l" t="t" r="r" b="b"/>
              <a:pathLst>
                <a:path w="454" h="358" extrusionOk="0">
                  <a:moveTo>
                    <a:pt x="179" y="0"/>
                  </a:moveTo>
                  <a:cubicBezTo>
                    <a:pt x="72" y="0"/>
                    <a:pt x="1" y="72"/>
                    <a:pt x="1" y="179"/>
                  </a:cubicBezTo>
                  <a:cubicBezTo>
                    <a:pt x="1" y="286"/>
                    <a:pt x="96" y="358"/>
                    <a:pt x="179" y="358"/>
                  </a:cubicBezTo>
                  <a:lnTo>
                    <a:pt x="274" y="358"/>
                  </a:lnTo>
                  <a:cubicBezTo>
                    <a:pt x="370" y="358"/>
                    <a:pt x="453" y="286"/>
                    <a:pt x="453" y="179"/>
                  </a:cubicBezTo>
                  <a:cubicBezTo>
                    <a:pt x="453" y="72"/>
                    <a:pt x="370" y="0"/>
                    <a:pt x="2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8"/>
            <p:cNvSpPr/>
            <p:nvPr/>
          </p:nvSpPr>
          <p:spPr>
            <a:xfrm>
              <a:off x="2953717" y="4499791"/>
              <a:ext cx="30310" cy="11386"/>
            </a:xfrm>
            <a:custGeom>
              <a:avLst/>
              <a:gdLst/>
              <a:ahLst/>
              <a:cxnLst/>
              <a:rect l="l" t="t" r="r" b="b"/>
              <a:pathLst>
                <a:path w="953" h="358" extrusionOk="0">
                  <a:moveTo>
                    <a:pt x="179" y="0"/>
                  </a:moveTo>
                  <a:cubicBezTo>
                    <a:pt x="72" y="0"/>
                    <a:pt x="1" y="84"/>
                    <a:pt x="1" y="179"/>
                  </a:cubicBezTo>
                  <a:cubicBezTo>
                    <a:pt x="1" y="286"/>
                    <a:pt x="72" y="358"/>
                    <a:pt x="179" y="358"/>
                  </a:cubicBezTo>
                  <a:lnTo>
                    <a:pt x="774" y="358"/>
                  </a:lnTo>
                  <a:cubicBezTo>
                    <a:pt x="882" y="358"/>
                    <a:pt x="953" y="286"/>
                    <a:pt x="953" y="179"/>
                  </a:cubicBezTo>
                  <a:cubicBezTo>
                    <a:pt x="953" y="96"/>
                    <a:pt x="858" y="0"/>
                    <a:pt x="774"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8"/>
            <p:cNvSpPr/>
            <p:nvPr/>
          </p:nvSpPr>
          <p:spPr>
            <a:xfrm>
              <a:off x="2937051" y="4514930"/>
              <a:ext cx="46976" cy="11386"/>
            </a:xfrm>
            <a:custGeom>
              <a:avLst/>
              <a:gdLst/>
              <a:ahLst/>
              <a:cxnLst/>
              <a:rect l="l" t="t" r="r" b="b"/>
              <a:pathLst>
                <a:path w="1477" h="358" extrusionOk="0">
                  <a:moveTo>
                    <a:pt x="179" y="1"/>
                  </a:moveTo>
                  <a:cubicBezTo>
                    <a:pt x="72" y="1"/>
                    <a:pt x="1" y="84"/>
                    <a:pt x="1" y="179"/>
                  </a:cubicBezTo>
                  <a:cubicBezTo>
                    <a:pt x="1" y="286"/>
                    <a:pt x="72" y="358"/>
                    <a:pt x="179" y="358"/>
                  </a:cubicBezTo>
                  <a:lnTo>
                    <a:pt x="1298" y="358"/>
                  </a:lnTo>
                  <a:cubicBezTo>
                    <a:pt x="1406" y="358"/>
                    <a:pt x="1477" y="286"/>
                    <a:pt x="1477" y="179"/>
                  </a:cubicBezTo>
                  <a:cubicBezTo>
                    <a:pt x="1477" y="84"/>
                    <a:pt x="1382" y="1"/>
                    <a:pt x="129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8"/>
            <p:cNvSpPr/>
            <p:nvPr/>
          </p:nvSpPr>
          <p:spPr>
            <a:xfrm>
              <a:off x="2937051" y="4529719"/>
              <a:ext cx="46976" cy="11386"/>
            </a:xfrm>
            <a:custGeom>
              <a:avLst/>
              <a:gdLst/>
              <a:ahLst/>
              <a:cxnLst/>
              <a:rect l="l" t="t" r="r" b="b"/>
              <a:pathLst>
                <a:path w="1477" h="358" extrusionOk="0">
                  <a:moveTo>
                    <a:pt x="179" y="0"/>
                  </a:moveTo>
                  <a:cubicBezTo>
                    <a:pt x="72" y="0"/>
                    <a:pt x="1" y="71"/>
                    <a:pt x="1" y="179"/>
                  </a:cubicBezTo>
                  <a:cubicBezTo>
                    <a:pt x="1" y="286"/>
                    <a:pt x="72" y="357"/>
                    <a:pt x="179" y="357"/>
                  </a:cubicBezTo>
                  <a:lnTo>
                    <a:pt x="1298" y="357"/>
                  </a:lnTo>
                  <a:cubicBezTo>
                    <a:pt x="1406" y="357"/>
                    <a:pt x="1477" y="286"/>
                    <a:pt x="1477" y="179"/>
                  </a:cubicBezTo>
                  <a:cubicBezTo>
                    <a:pt x="1477" y="71"/>
                    <a:pt x="1382" y="0"/>
                    <a:pt x="1298"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8"/>
            <p:cNvSpPr/>
            <p:nvPr/>
          </p:nvSpPr>
          <p:spPr>
            <a:xfrm>
              <a:off x="3213881" y="4343787"/>
              <a:ext cx="11386" cy="126488"/>
            </a:xfrm>
            <a:custGeom>
              <a:avLst/>
              <a:gdLst/>
              <a:ahLst/>
              <a:cxnLst/>
              <a:rect l="l" t="t" r="r" b="b"/>
              <a:pathLst>
                <a:path w="358" h="3977" extrusionOk="0">
                  <a:moveTo>
                    <a:pt x="179" y="0"/>
                  </a:moveTo>
                  <a:cubicBezTo>
                    <a:pt x="83" y="0"/>
                    <a:pt x="0" y="83"/>
                    <a:pt x="0" y="179"/>
                  </a:cubicBezTo>
                  <a:lnTo>
                    <a:pt x="0" y="3798"/>
                  </a:lnTo>
                  <a:cubicBezTo>
                    <a:pt x="0" y="3893"/>
                    <a:pt x="83" y="3977"/>
                    <a:pt x="179" y="3977"/>
                  </a:cubicBezTo>
                  <a:cubicBezTo>
                    <a:pt x="286" y="3977"/>
                    <a:pt x="357" y="3893"/>
                    <a:pt x="357" y="3798"/>
                  </a:cubicBezTo>
                  <a:lnTo>
                    <a:pt x="357" y="179"/>
                  </a:lnTo>
                  <a:cubicBezTo>
                    <a:pt x="357" y="72"/>
                    <a:pt x="286" y="0"/>
                    <a:pt x="179"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7" name="Google Shape;287;p38"/>
          <p:cNvSpPr/>
          <p:nvPr/>
        </p:nvSpPr>
        <p:spPr>
          <a:xfrm>
            <a:off x="4383272" y="838685"/>
            <a:ext cx="359015" cy="358442"/>
          </a:xfrm>
          <a:custGeom>
            <a:avLst/>
            <a:gdLst/>
            <a:ahLst/>
            <a:cxnLst/>
            <a:rect l="l" t="t" r="r" b="b"/>
            <a:pathLst>
              <a:path w="11288" h="11270" extrusionOk="0">
                <a:moveTo>
                  <a:pt x="6049" y="351"/>
                </a:moveTo>
                <a:lnTo>
                  <a:pt x="6049" y="1149"/>
                </a:lnTo>
                <a:lnTo>
                  <a:pt x="5239" y="1149"/>
                </a:lnTo>
                <a:lnTo>
                  <a:pt x="5239" y="351"/>
                </a:lnTo>
                <a:close/>
                <a:moveTo>
                  <a:pt x="1167" y="5828"/>
                </a:moveTo>
                <a:lnTo>
                  <a:pt x="1167" y="6650"/>
                </a:lnTo>
                <a:lnTo>
                  <a:pt x="345" y="6650"/>
                </a:lnTo>
                <a:lnTo>
                  <a:pt x="345" y="5828"/>
                </a:lnTo>
                <a:close/>
                <a:moveTo>
                  <a:pt x="10954" y="5828"/>
                </a:moveTo>
                <a:lnTo>
                  <a:pt x="10954" y="6650"/>
                </a:lnTo>
                <a:lnTo>
                  <a:pt x="10132" y="6650"/>
                </a:lnTo>
                <a:lnTo>
                  <a:pt x="10132" y="5828"/>
                </a:lnTo>
                <a:close/>
                <a:moveTo>
                  <a:pt x="1442" y="0"/>
                </a:moveTo>
                <a:cubicBezTo>
                  <a:pt x="1273" y="0"/>
                  <a:pt x="1100" y="58"/>
                  <a:pt x="953" y="185"/>
                </a:cubicBezTo>
                <a:cubicBezTo>
                  <a:pt x="726" y="375"/>
                  <a:pt x="643" y="709"/>
                  <a:pt x="726" y="971"/>
                </a:cubicBezTo>
                <a:cubicBezTo>
                  <a:pt x="755" y="1047"/>
                  <a:pt x="814" y="1085"/>
                  <a:pt x="885" y="1085"/>
                </a:cubicBezTo>
                <a:cubicBezTo>
                  <a:pt x="903" y="1085"/>
                  <a:pt x="922" y="1082"/>
                  <a:pt x="941" y="1078"/>
                </a:cubicBezTo>
                <a:cubicBezTo>
                  <a:pt x="1024" y="1042"/>
                  <a:pt x="1072" y="959"/>
                  <a:pt x="1036" y="863"/>
                </a:cubicBezTo>
                <a:cubicBezTo>
                  <a:pt x="953" y="601"/>
                  <a:pt x="1143" y="328"/>
                  <a:pt x="1429" y="328"/>
                </a:cubicBezTo>
                <a:cubicBezTo>
                  <a:pt x="1798" y="328"/>
                  <a:pt x="1977" y="792"/>
                  <a:pt x="1691" y="1042"/>
                </a:cubicBezTo>
                <a:cubicBezTo>
                  <a:pt x="1631" y="1112"/>
                  <a:pt x="1545" y="1140"/>
                  <a:pt x="1463" y="1140"/>
                </a:cubicBezTo>
                <a:cubicBezTo>
                  <a:pt x="1447" y="1140"/>
                  <a:pt x="1432" y="1139"/>
                  <a:pt x="1417" y="1137"/>
                </a:cubicBezTo>
                <a:cubicBezTo>
                  <a:pt x="1322" y="1137"/>
                  <a:pt x="1238" y="1197"/>
                  <a:pt x="1238" y="1280"/>
                </a:cubicBezTo>
                <a:cubicBezTo>
                  <a:pt x="1238" y="1375"/>
                  <a:pt x="1298" y="1459"/>
                  <a:pt x="1381" y="1459"/>
                </a:cubicBezTo>
                <a:cubicBezTo>
                  <a:pt x="1409" y="1462"/>
                  <a:pt x="1436" y="1464"/>
                  <a:pt x="1463" y="1464"/>
                </a:cubicBezTo>
                <a:cubicBezTo>
                  <a:pt x="1628" y="1464"/>
                  <a:pt x="1795" y="1403"/>
                  <a:pt x="1917" y="1280"/>
                </a:cubicBezTo>
                <a:cubicBezTo>
                  <a:pt x="2036" y="1185"/>
                  <a:pt x="2131" y="1042"/>
                  <a:pt x="2155" y="899"/>
                </a:cubicBezTo>
                <a:lnTo>
                  <a:pt x="3822" y="899"/>
                </a:lnTo>
                <a:cubicBezTo>
                  <a:pt x="3167" y="1149"/>
                  <a:pt x="2572" y="1542"/>
                  <a:pt x="2072" y="2042"/>
                </a:cubicBezTo>
                <a:cubicBezTo>
                  <a:pt x="1143" y="2971"/>
                  <a:pt x="619" y="4173"/>
                  <a:pt x="595" y="5471"/>
                </a:cubicBezTo>
                <a:lnTo>
                  <a:pt x="167" y="5471"/>
                </a:lnTo>
                <a:cubicBezTo>
                  <a:pt x="72" y="5471"/>
                  <a:pt x="0" y="5543"/>
                  <a:pt x="0" y="5626"/>
                </a:cubicBezTo>
                <a:lnTo>
                  <a:pt x="0" y="6793"/>
                </a:lnTo>
                <a:cubicBezTo>
                  <a:pt x="0" y="6876"/>
                  <a:pt x="72" y="6959"/>
                  <a:pt x="167" y="6959"/>
                </a:cubicBezTo>
                <a:lnTo>
                  <a:pt x="1322" y="6959"/>
                </a:lnTo>
                <a:cubicBezTo>
                  <a:pt x="1417" y="6959"/>
                  <a:pt x="1488" y="6876"/>
                  <a:pt x="1488" y="6793"/>
                </a:cubicBezTo>
                <a:lnTo>
                  <a:pt x="1488" y="5626"/>
                </a:lnTo>
                <a:cubicBezTo>
                  <a:pt x="1488" y="5543"/>
                  <a:pt x="1417" y="5471"/>
                  <a:pt x="1322" y="5471"/>
                </a:cubicBezTo>
                <a:lnTo>
                  <a:pt x="941" y="5471"/>
                </a:lnTo>
                <a:cubicBezTo>
                  <a:pt x="1012" y="3185"/>
                  <a:pt x="2703" y="1304"/>
                  <a:pt x="4906" y="959"/>
                </a:cubicBezTo>
                <a:lnTo>
                  <a:pt x="4906" y="1304"/>
                </a:lnTo>
                <a:cubicBezTo>
                  <a:pt x="4906" y="1387"/>
                  <a:pt x="4989" y="1459"/>
                  <a:pt x="5072" y="1459"/>
                </a:cubicBezTo>
                <a:lnTo>
                  <a:pt x="5406" y="1459"/>
                </a:lnTo>
                <a:cubicBezTo>
                  <a:pt x="5227" y="1518"/>
                  <a:pt x="5072" y="1661"/>
                  <a:pt x="5001" y="1852"/>
                </a:cubicBezTo>
                <a:lnTo>
                  <a:pt x="3513" y="5269"/>
                </a:lnTo>
                <a:cubicBezTo>
                  <a:pt x="3382" y="5566"/>
                  <a:pt x="3322" y="5888"/>
                  <a:pt x="3322" y="6197"/>
                </a:cubicBezTo>
                <a:cubicBezTo>
                  <a:pt x="3322" y="6793"/>
                  <a:pt x="3548" y="7340"/>
                  <a:pt x="3941" y="7793"/>
                </a:cubicBezTo>
                <a:cubicBezTo>
                  <a:pt x="3977" y="7817"/>
                  <a:pt x="4001" y="7852"/>
                  <a:pt x="4036" y="7900"/>
                </a:cubicBezTo>
                <a:lnTo>
                  <a:pt x="3643" y="7900"/>
                </a:lnTo>
                <a:cubicBezTo>
                  <a:pt x="3429" y="7900"/>
                  <a:pt x="3215" y="8031"/>
                  <a:pt x="3132" y="8233"/>
                </a:cubicBezTo>
                <a:cubicBezTo>
                  <a:pt x="3096" y="8329"/>
                  <a:pt x="3132" y="8412"/>
                  <a:pt x="3215" y="8460"/>
                </a:cubicBezTo>
                <a:cubicBezTo>
                  <a:pt x="3240" y="8469"/>
                  <a:pt x="3264" y="8473"/>
                  <a:pt x="3287" y="8473"/>
                </a:cubicBezTo>
                <a:cubicBezTo>
                  <a:pt x="3351" y="8473"/>
                  <a:pt x="3406" y="8438"/>
                  <a:pt x="3441" y="8376"/>
                </a:cubicBezTo>
                <a:cubicBezTo>
                  <a:pt x="3465" y="8281"/>
                  <a:pt x="3560" y="8221"/>
                  <a:pt x="3667" y="8221"/>
                </a:cubicBezTo>
                <a:lnTo>
                  <a:pt x="7632" y="8221"/>
                </a:lnTo>
                <a:cubicBezTo>
                  <a:pt x="7775" y="8221"/>
                  <a:pt x="7870" y="8329"/>
                  <a:pt x="7870" y="8460"/>
                </a:cubicBezTo>
                <a:lnTo>
                  <a:pt x="7870" y="9043"/>
                </a:lnTo>
                <a:cubicBezTo>
                  <a:pt x="7870" y="9174"/>
                  <a:pt x="7775" y="9281"/>
                  <a:pt x="7632" y="9281"/>
                </a:cubicBezTo>
                <a:lnTo>
                  <a:pt x="3632" y="9281"/>
                </a:lnTo>
                <a:cubicBezTo>
                  <a:pt x="3501" y="9281"/>
                  <a:pt x="3393" y="9174"/>
                  <a:pt x="3393" y="9043"/>
                </a:cubicBezTo>
                <a:lnTo>
                  <a:pt x="3393" y="8972"/>
                </a:lnTo>
                <a:cubicBezTo>
                  <a:pt x="3393" y="8876"/>
                  <a:pt x="3322" y="8805"/>
                  <a:pt x="3227" y="8805"/>
                </a:cubicBezTo>
                <a:cubicBezTo>
                  <a:pt x="3143" y="8805"/>
                  <a:pt x="3072" y="8876"/>
                  <a:pt x="3072" y="8972"/>
                </a:cubicBezTo>
                <a:lnTo>
                  <a:pt x="3072" y="9043"/>
                </a:lnTo>
                <a:cubicBezTo>
                  <a:pt x="3072" y="9353"/>
                  <a:pt x="3322" y="9603"/>
                  <a:pt x="3632" y="9603"/>
                </a:cubicBezTo>
                <a:lnTo>
                  <a:pt x="3691" y="9603"/>
                </a:lnTo>
                <a:lnTo>
                  <a:pt x="3691" y="11103"/>
                </a:lnTo>
                <a:cubicBezTo>
                  <a:pt x="3691" y="11198"/>
                  <a:pt x="3763" y="11269"/>
                  <a:pt x="3858" y="11269"/>
                </a:cubicBezTo>
                <a:lnTo>
                  <a:pt x="7382" y="11269"/>
                </a:lnTo>
                <a:cubicBezTo>
                  <a:pt x="7477" y="11269"/>
                  <a:pt x="7549" y="11198"/>
                  <a:pt x="7549" y="11103"/>
                </a:cubicBezTo>
                <a:lnTo>
                  <a:pt x="7549" y="10710"/>
                </a:lnTo>
                <a:cubicBezTo>
                  <a:pt x="7549" y="10615"/>
                  <a:pt x="7477" y="10543"/>
                  <a:pt x="7382" y="10543"/>
                </a:cubicBezTo>
                <a:cubicBezTo>
                  <a:pt x="7299" y="10543"/>
                  <a:pt x="7215" y="10615"/>
                  <a:pt x="7215" y="10710"/>
                </a:cubicBezTo>
                <a:lnTo>
                  <a:pt x="7215" y="10948"/>
                </a:lnTo>
                <a:lnTo>
                  <a:pt x="4024" y="10948"/>
                </a:lnTo>
                <a:lnTo>
                  <a:pt x="4024" y="9603"/>
                </a:lnTo>
                <a:lnTo>
                  <a:pt x="7215" y="9603"/>
                </a:lnTo>
                <a:lnTo>
                  <a:pt x="7215" y="10031"/>
                </a:lnTo>
                <a:cubicBezTo>
                  <a:pt x="7215" y="10126"/>
                  <a:pt x="7299" y="10198"/>
                  <a:pt x="7382" y="10198"/>
                </a:cubicBezTo>
                <a:cubicBezTo>
                  <a:pt x="7477" y="10198"/>
                  <a:pt x="7549" y="10126"/>
                  <a:pt x="7549" y="10031"/>
                </a:cubicBezTo>
                <a:lnTo>
                  <a:pt x="7549" y="9603"/>
                </a:lnTo>
                <a:lnTo>
                  <a:pt x="7608" y="9603"/>
                </a:lnTo>
                <a:cubicBezTo>
                  <a:pt x="7918" y="9603"/>
                  <a:pt x="8168" y="9353"/>
                  <a:pt x="8168" y="9043"/>
                </a:cubicBezTo>
                <a:lnTo>
                  <a:pt x="8168" y="8460"/>
                </a:lnTo>
                <a:cubicBezTo>
                  <a:pt x="8168" y="8150"/>
                  <a:pt x="7918" y="7900"/>
                  <a:pt x="7608" y="7900"/>
                </a:cubicBezTo>
                <a:lnTo>
                  <a:pt x="7239" y="7900"/>
                </a:lnTo>
                <a:cubicBezTo>
                  <a:pt x="7453" y="7686"/>
                  <a:pt x="7632" y="7436"/>
                  <a:pt x="7751" y="7150"/>
                </a:cubicBezTo>
                <a:cubicBezTo>
                  <a:pt x="7799" y="7067"/>
                  <a:pt x="7751" y="6971"/>
                  <a:pt x="7668" y="6924"/>
                </a:cubicBezTo>
                <a:cubicBezTo>
                  <a:pt x="7643" y="6915"/>
                  <a:pt x="7620" y="6910"/>
                  <a:pt x="7598" y="6910"/>
                </a:cubicBezTo>
                <a:cubicBezTo>
                  <a:pt x="7532" y="6910"/>
                  <a:pt x="7477" y="6948"/>
                  <a:pt x="7442" y="7019"/>
                </a:cubicBezTo>
                <a:cubicBezTo>
                  <a:pt x="7275" y="7388"/>
                  <a:pt x="7013" y="7686"/>
                  <a:pt x="6680" y="7900"/>
                </a:cubicBezTo>
                <a:lnTo>
                  <a:pt x="4572" y="7900"/>
                </a:lnTo>
                <a:cubicBezTo>
                  <a:pt x="4001" y="7555"/>
                  <a:pt x="3632" y="6912"/>
                  <a:pt x="3632" y="6209"/>
                </a:cubicBezTo>
                <a:cubicBezTo>
                  <a:pt x="3632" y="5947"/>
                  <a:pt x="3691" y="5674"/>
                  <a:pt x="3798" y="5423"/>
                </a:cubicBezTo>
                <a:lnTo>
                  <a:pt x="5287" y="2006"/>
                </a:lnTo>
                <a:cubicBezTo>
                  <a:pt x="5310" y="1911"/>
                  <a:pt x="5370" y="1852"/>
                  <a:pt x="5453" y="1828"/>
                </a:cubicBezTo>
                <a:lnTo>
                  <a:pt x="5453" y="5114"/>
                </a:lnTo>
                <a:cubicBezTo>
                  <a:pt x="5072" y="5173"/>
                  <a:pt x="4775" y="5423"/>
                  <a:pt x="4656" y="5781"/>
                </a:cubicBezTo>
                <a:cubicBezTo>
                  <a:pt x="4632" y="5876"/>
                  <a:pt x="4679" y="5959"/>
                  <a:pt x="4763" y="5995"/>
                </a:cubicBezTo>
                <a:cubicBezTo>
                  <a:pt x="4779" y="5999"/>
                  <a:pt x="4795" y="6001"/>
                  <a:pt x="4811" y="6001"/>
                </a:cubicBezTo>
                <a:cubicBezTo>
                  <a:pt x="4886" y="6001"/>
                  <a:pt x="4947" y="5957"/>
                  <a:pt x="4977" y="5888"/>
                </a:cubicBezTo>
                <a:cubicBezTo>
                  <a:pt x="5085" y="5573"/>
                  <a:pt x="5349" y="5427"/>
                  <a:pt x="5614" y="5427"/>
                </a:cubicBezTo>
                <a:cubicBezTo>
                  <a:pt x="5930" y="5427"/>
                  <a:pt x="6247" y="5636"/>
                  <a:pt x="6299" y="6019"/>
                </a:cubicBezTo>
                <a:lnTo>
                  <a:pt x="6299" y="6114"/>
                </a:lnTo>
                <a:cubicBezTo>
                  <a:pt x="6299" y="6537"/>
                  <a:pt x="5951" y="6795"/>
                  <a:pt x="5605" y="6795"/>
                </a:cubicBezTo>
                <a:cubicBezTo>
                  <a:pt x="5356" y="6795"/>
                  <a:pt x="5108" y="6662"/>
                  <a:pt x="4989" y="6364"/>
                </a:cubicBezTo>
                <a:cubicBezTo>
                  <a:pt x="4962" y="6293"/>
                  <a:pt x="4903" y="6255"/>
                  <a:pt x="4835" y="6255"/>
                </a:cubicBezTo>
                <a:cubicBezTo>
                  <a:pt x="4811" y="6255"/>
                  <a:pt x="4787" y="6260"/>
                  <a:pt x="4763" y="6269"/>
                </a:cubicBezTo>
                <a:cubicBezTo>
                  <a:pt x="4679" y="6305"/>
                  <a:pt x="4632" y="6412"/>
                  <a:pt x="4679" y="6495"/>
                </a:cubicBezTo>
                <a:cubicBezTo>
                  <a:pt x="4810" y="6805"/>
                  <a:pt x="5072" y="7043"/>
                  <a:pt x="5418" y="7126"/>
                </a:cubicBezTo>
                <a:cubicBezTo>
                  <a:pt x="5483" y="7138"/>
                  <a:pt x="5548" y="7144"/>
                  <a:pt x="5612" y="7144"/>
                </a:cubicBezTo>
                <a:cubicBezTo>
                  <a:pt x="6166" y="7144"/>
                  <a:pt x="6644" y="6702"/>
                  <a:pt x="6644" y="6126"/>
                </a:cubicBezTo>
                <a:cubicBezTo>
                  <a:pt x="6644" y="5590"/>
                  <a:pt x="6239" y="5197"/>
                  <a:pt x="5787" y="5126"/>
                </a:cubicBezTo>
                <a:lnTo>
                  <a:pt x="5787" y="1840"/>
                </a:lnTo>
                <a:cubicBezTo>
                  <a:pt x="5870" y="1864"/>
                  <a:pt x="5929" y="1947"/>
                  <a:pt x="5953" y="2018"/>
                </a:cubicBezTo>
                <a:lnTo>
                  <a:pt x="7442" y="5459"/>
                </a:lnTo>
                <a:cubicBezTo>
                  <a:pt x="7573" y="5769"/>
                  <a:pt x="7632" y="6114"/>
                  <a:pt x="7596" y="6447"/>
                </a:cubicBezTo>
                <a:cubicBezTo>
                  <a:pt x="7573" y="6543"/>
                  <a:pt x="7656" y="6626"/>
                  <a:pt x="7739" y="6626"/>
                </a:cubicBezTo>
                <a:cubicBezTo>
                  <a:pt x="7750" y="6629"/>
                  <a:pt x="7762" y="6630"/>
                  <a:pt x="7772" y="6630"/>
                </a:cubicBezTo>
                <a:cubicBezTo>
                  <a:pt x="7853" y="6630"/>
                  <a:pt x="7918" y="6557"/>
                  <a:pt x="7918" y="6483"/>
                </a:cubicBezTo>
                <a:cubicBezTo>
                  <a:pt x="7965" y="6090"/>
                  <a:pt x="7906" y="5697"/>
                  <a:pt x="7739" y="5316"/>
                </a:cubicBezTo>
                <a:lnTo>
                  <a:pt x="6251" y="1887"/>
                </a:lnTo>
                <a:cubicBezTo>
                  <a:pt x="6180" y="1709"/>
                  <a:pt x="6025" y="1566"/>
                  <a:pt x="5846" y="1494"/>
                </a:cubicBezTo>
                <a:lnTo>
                  <a:pt x="6180" y="1494"/>
                </a:lnTo>
                <a:cubicBezTo>
                  <a:pt x="6263" y="1494"/>
                  <a:pt x="6346" y="1423"/>
                  <a:pt x="6346" y="1328"/>
                </a:cubicBezTo>
                <a:lnTo>
                  <a:pt x="6346" y="994"/>
                </a:lnTo>
                <a:cubicBezTo>
                  <a:pt x="8549" y="1328"/>
                  <a:pt x="10240" y="3221"/>
                  <a:pt x="10311" y="5495"/>
                </a:cubicBezTo>
                <a:lnTo>
                  <a:pt x="9930" y="5495"/>
                </a:lnTo>
                <a:cubicBezTo>
                  <a:pt x="9835" y="5495"/>
                  <a:pt x="9763" y="5578"/>
                  <a:pt x="9763" y="5662"/>
                </a:cubicBezTo>
                <a:lnTo>
                  <a:pt x="9763" y="6828"/>
                </a:lnTo>
                <a:cubicBezTo>
                  <a:pt x="9763" y="6912"/>
                  <a:pt x="9835" y="6983"/>
                  <a:pt x="9930" y="6983"/>
                </a:cubicBezTo>
                <a:lnTo>
                  <a:pt x="11085" y="6983"/>
                </a:lnTo>
                <a:cubicBezTo>
                  <a:pt x="11180" y="6983"/>
                  <a:pt x="11252" y="6912"/>
                  <a:pt x="11252" y="6828"/>
                </a:cubicBezTo>
                <a:lnTo>
                  <a:pt x="11252" y="5662"/>
                </a:lnTo>
                <a:cubicBezTo>
                  <a:pt x="11287" y="5554"/>
                  <a:pt x="11204" y="5483"/>
                  <a:pt x="11121" y="5483"/>
                </a:cubicBezTo>
                <a:lnTo>
                  <a:pt x="10692" y="5483"/>
                </a:lnTo>
                <a:cubicBezTo>
                  <a:pt x="10656" y="4185"/>
                  <a:pt x="10132" y="2983"/>
                  <a:pt x="9216" y="2054"/>
                </a:cubicBezTo>
                <a:cubicBezTo>
                  <a:pt x="8704" y="1554"/>
                  <a:pt x="8108" y="1161"/>
                  <a:pt x="7453" y="911"/>
                </a:cubicBezTo>
                <a:lnTo>
                  <a:pt x="9120" y="911"/>
                </a:lnTo>
                <a:cubicBezTo>
                  <a:pt x="9204" y="1244"/>
                  <a:pt x="9501" y="1483"/>
                  <a:pt x="9835" y="1483"/>
                </a:cubicBezTo>
                <a:cubicBezTo>
                  <a:pt x="10240" y="1483"/>
                  <a:pt x="10585" y="1149"/>
                  <a:pt x="10585" y="732"/>
                </a:cubicBezTo>
                <a:cubicBezTo>
                  <a:pt x="10585" y="447"/>
                  <a:pt x="10418" y="197"/>
                  <a:pt x="10180" y="78"/>
                </a:cubicBezTo>
                <a:cubicBezTo>
                  <a:pt x="10155" y="63"/>
                  <a:pt x="10128" y="56"/>
                  <a:pt x="10102" y="56"/>
                </a:cubicBezTo>
                <a:cubicBezTo>
                  <a:pt x="10043" y="56"/>
                  <a:pt x="9987" y="91"/>
                  <a:pt x="9954" y="149"/>
                </a:cubicBezTo>
                <a:cubicBezTo>
                  <a:pt x="9918" y="244"/>
                  <a:pt x="9942" y="328"/>
                  <a:pt x="10037" y="375"/>
                </a:cubicBezTo>
                <a:cubicBezTo>
                  <a:pt x="10168" y="447"/>
                  <a:pt x="10251" y="590"/>
                  <a:pt x="10251" y="732"/>
                </a:cubicBezTo>
                <a:cubicBezTo>
                  <a:pt x="10251" y="959"/>
                  <a:pt x="10073" y="1137"/>
                  <a:pt x="9859" y="1137"/>
                </a:cubicBezTo>
                <a:cubicBezTo>
                  <a:pt x="9632" y="1137"/>
                  <a:pt x="9454" y="959"/>
                  <a:pt x="9454" y="732"/>
                </a:cubicBezTo>
                <a:cubicBezTo>
                  <a:pt x="9454" y="613"/>
                  <a:pt x="9489" y="506"/>
                  <a:pt x="9585" y="435"/>
                </a:cubicBezTo>
                <a:cubicBezTo>
                  <a:pt x="9656" y="375"/>
                  <a:pt x="9656" y="268"/>
                  <a:pt x="9597" y="197"/>
                </a:cubicBezTo>
                <a:cubicBezTo>
                  <a:pt x="9565" y="159"/>
                  <a:pt x="9521" y="141"/>
                  <a:pt x="9476" y="141"/>
                </a:cubicBezTo>
                <a:cubicBezTo>
                  <a:pt x="9435" y="141"/>
                  <a:pt x="9393" y="156"/>
                  <a:pt x="9358" y="185"/>
                </a:cubicBezTo>
                <a:cubicBezTo>
                  <a:pt x="9239" y="292"/>
                  <a:pt x="9168" y="423"/>
                  <a:pt x="9120" y="566"/>
                </a:cubicBezTo>
                <a:lnTo>
                  <a:pt x="6370" y="566"/>
                </a:lnTo>
                <a:lnTo>
                  <a:pt x="6370" y="173"/>
                </a:lnTo>
                <a:cubicBezTo>
                  <a:pt x="6370" y="78"/>
                  <a:pt x="6299" y="6"/>
                  <a:pt x="6203" y="6"/>
                </a:cubicBezTo>
                <a:lnTo>
                  <a:pt x="5072" y="6"/>
                </a:lnTo>
                <a:cubicBezTo>
                  <a:pt x="4989" y="6"/>
                  <a:pt x="4906" y="78"/>
                  <a:pt x="4906" y="173"/>
                </a:cubicBezTo>
                <a:lnTo>
                  <a:pt x="4906" y="566"/>
                </a:lnTo>
                <a:lnTo>
                  <a:pt x="2155" y="566"/>
                </a:lnTo>
                <a:cubicBezTo>
                  <a:pt x="2077" y="214"/>
                  <a:pt x="1767" y="0"/>
                  <a:pt x="144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8" name="Google Shape;288;p38"/>
          <p:cNvGrpSpPr/>
          <p:nvPr/>
        </p:nvGrpSpPr>
        <p:grpSpPr>
          <a:xfrm>
            <a:off x="5903637" y="897967"/>
            <a:ext cx="383632" cy="276449"/>
            <a:chOff x="3933342" y="4315767"/>
            <a:chExt cx="383632" cy="276449"/>
          </a:xfrm>
        </p:grpSpPr>
        <p:sp>
          <p:nvSpPr>
            <p:cNvPr id="289" name="Google Shape;289;p38"/>
            <p:cNvSpPr/>
            <p:nvPr/>
          </p:nvSpPr>
          <p:spPr>
            <a:xfrm>
              <a:off x="3933342" y="4315767"/>
              <a:ext cx="383632" cy="276449"/>
            </a:xfrm>
            <a:custGeom>
              <a:avLst/>
              <a:gdLst/>
              <a:ahLst/>
              <a:cxnLst/>
              <a:rect l="l" t="t" r="r" b="b"/>
              <a:pathLst>
                <a:path w="12062" h="8692" extrusionOk="0">
                  <a:moveTo>
                    <a:pt x="2061" y="369"/>
                  </a:moveTo>
                  <a:cubicBezTo>
                    <a:pt x="2120" y="369"/>
                    <a:pt x="2168" y="417"/>
                    <a:pt x="2168" y="476"/>
                  </a:cubicBezTo>
                  <a:lnTo>
                    <a:pt x="2168" y="845"/>
                  </a:lnTo>
                  <a:lnTo>
                    <a:pt x="1406" y="845"/>
                  </a:lnTo>
                  <a:lnTo>
                    <a:pt x="1406" y="476"/>
                  </a:lnTo>
                  <a:cubicBezTo>
                    <a:pt x="1406" y="417"/>
                    <a:pt x="1454" y="369"/>
                    <a:pt x="1513" y="369"/>
                  </a:cubicBezTo>
                  <a:close/>
                  <a:moveTo>
                    <a:pt x="10824" y="1262"/>
                  </a:moveTo>
                  <a:cubicBezTo>
                    <a:pt x="10883" y="1262"/>
                    <a:pt x="10931" y="1310"/>
                    <a:pt x="10931" y="1369"/>
                  </a:cubicBezTo>
                  <a:lnTo>
                    <a:pt x="10943" y="1715"/>
                  </a:lnTo>
                  <a:lnTo>
                    <a:pt x="9490" y="1715"/>
                  </a:lnTo>
                  <a:lnTo>
                    <a:pt x="9490" y="1369"/>
                  </a:lnTo>
                  <a:cubicBezTo>
                    <a:pt x="9490" y="1310"/>
                    <a:pt x="9526" y="1262"/>
                    <a:pt x="9586" y="1262"/>
                  </a:cubicBezTo>
                  <a:close/>
                  <a:moveTo>
                    <a:pt x="1513" y="0"/>
                  </a:moveTo>
                  <a:cubicBezTo>
                    <a:pt x="1251" y="0"/>
                    <a:pt x="1049" y="214"/>
                    <a:pt x="1049" y="464"/>
                  </a:cubicBezTo>
                  <a:lnTo>
                    <a:pt x="1049" y="833"/>
                  </a:lnTo>
                  <a:lnTo>
                    <a:pt x="894" y="833"/>
                  </a:lnTo>
                  <a:cubicBezTo>
                    <a:pt x="692" y="833"/>
                    <a:pt x="489" y="905"/>
                    <a:pt x="334" y="1048"/>
                  </a:cubicBezTo>
                  <a:cubicBezTo>
                    <a:pt x="263" y="1107"/>
                    <a:pt x="239" y="1226"/>
                    <a:pt x="299" y="1298"/>
                  </a:cubicBezTo>
                  <a:cubicBezTo>
                    <a:pt x="332" y="1338"/>
                    <a:pt x="385" y="1360"/>
                    <a:pt x="440" y="1360"/>
                  </a:cubicBezTo>
                  <a:cubicBezTo>
                    <a:pt x="482" y="1360"/>
                    <a:pt x="525" y="1347"/>
                    <a:pt x="561" y="1322"/>
                  </a:cubicBezTo>
                  <a:cubicBezTo>
                    <a:pt x="676" y="1220"/>
                    <a:pt x="791" y="1203"/>
                    <a:pt x="908" y="1203"/>
                  </a:cubicBezTo>
                  <a:cubicBezTo>
                    <a:pt x="966" y="1203"/>
                    <a:pt x="1025" y="1207"/>
                    <a:pt x="1084" y="1207"/>
                  </a:cubicBezTo>
                  <a:cubicBezTo>
                    <a:pt x="1116" y="1207"/>
                    <a:pt x="1148" y="1206"/>
                    <a:pt x="1180" y="1203"/>
                  </a:cubicBezTo>
                  <a:lnTo>
                    <a:pt x="2680" y="1203"/>
                  </a:lnTo>
                  <a:cubicBezTo>
                    <a:pt x="2978" y="1203"/>
                    <a:pt x="3216" y="1441"/>
                    <a:pt x="3216" y="1738"/>
                  </a:cubicBezTo>
                  <a:lnTo>
                    <a:pt x="3216" y="2429"/>
                  </a:lnTo>
                  <a:cubicBezTo>
                    <a:pt x="3216" y="2536"/>
                    <a:pt x="3299" y="2607"/>
                    <a:pt x="3394" y="2607"/>
                  </a:cubicBezTo>
                  <a:cubicBezTo>
                    <a:pt x="3501" y="2607"/>
                    <a:pt x="3573" y="2536"/>
                    <a:pt x="3573" y="2429"/>
                  </a:cubicBezTo>
                  <a:lnTo>
                    <a:pt x="3573" y="2072"/>
                  </a:lnTo>
                  <a:lnTo>
                    <a:pt x="11217" y="2072"/>
                  </a:lnTo>
                  <a:cubicBezTo>
                    <a:pt x="11491" y="2084"/>
                    <a:pt x="11705" y="2322"/>
                    <a:pt x="11705" y="2607"/>
                  </a:cubicBezTo>
                  <a:lnTo>
                    <a:pt x="11705" y="2834"/>
                  </a:lnTo>
                  <a:lnTo>
                    <a:pt x="11395" y="2834"/>
                  </a:lnTo>
                  <a:cubicBezTo>
                    <a:pt x="11288" y="2834"/>
                    <a:pt x="11217" y="2905"/>
                    <a:pt x="11217" y="3012"/>
                  </a:cubicBezTo>
                  <a:cubicBezTo>
                    <a:pt x="11217" y="3108"/>
                    <a:pt x="11288" y="3191"/>
                    <a:pt x="11395" y="3191"/>
                  </a:cubicBezTo>
                  <a:lnTo>
                    <a:pt x="11705" y="3191"/>
                  </a:lnTo>
                  <a:lnTo>
                    <a:pt x="11705" y="7441"/>
                  </a:lnTo>
                  <a:lnTo>
                    <a:pt x="10883" y="7441"/>
                  </a:lnTo>
                  <a:cubicBezTo>
                    <a:pt x="10621" y="7441"/>
                    <a:pt x="10395" y="7215"/>
                    <a:pt x="10395" y="6953"/>
                  </a:cubicBezTo>
                  <a:lnTo>
                    <a:pt x="10395" y="3667"/>
                  </a:lnTo>
                  <a:cubicBezTo>
                    <a:pt x="10395" y="3453"/>
                    <a:pt x="10538" y="3262"/>
                    <a:pt x="10740" y="3203"/>
                  </a:cubicBezTo>
                  <a:cubicBezTo>
                    <a:pt x="10824" y="3167"/>
                    <a:pt x="10883" y="3072"/>
                    <a:pt x="10859" y="2977"/>
                  </a:cubicBezTo>
                  <a:cubicBezTo>
                    <a:pt x="10829" y="2906"/>
                    <a:pt x="10747" y="2852"/>
                    <a:pt x="10672" y="2852"/>
                  </a:cubicBezTo>
                  <a:cubicBezTo>
                    <a:pt x="10659" y="2852"/>
                    <a:pt x="10646" y="2854"/>
                    <a:pt x="10633" y="2858"/>
                  </a:cubicBezTo>
                  <a:cubicBezTo>
                    <a:pt x="10276" y="2965"/>
                    <a:pt x="10038" y="3310"/>
                    <a:pt x="10038" y="3667"/>
                  </a:cubicBezTo>
                  <a:lnTo>
                    <a:pt x="10038" y="6953"/>
                  </a:lnTo>
                  <a:cubicBezTo>
                    <a:pt x="10038" y="7418"/>
                    <a:pt x="10419" y="7799"/>
                    <a:pt x="10883" y="7799"/>
                  </a:cubicBezTo>
                  <a:lnTo>
                    <a:pt x="11705" y="7799"/>
                  </a:lnTo>
                  <a:cubicBezTo>
                    <a:pt x="11705" y="8096"/>
                    <a:pt x="11467" y="8334"/>
                    <a:pt x="11169" y="8334"/>
                  </a:cubicBezTo>
                  <a:lnTo>
                    <a:pt x="3394" y="8334"/>
                  </a:lnTo>
                  <a:cubicBezTo>
                    <a:pt x="3478" y="8227"/>
                    <a:pt x="3537" y="8108"/>
                    <a:pt x="3561" y="7977"/>
                  </a:cubicBezTo>
                  <a:cubicBezTo>
                    <a:pt x="3573" y="7870"/>
                    <a:pt x="3513" y="7787"/>
                    <a:pt x="3430" y="7775"/>
                  </a:cubicBezTo>
                  <a:cubicBezTo>
                    <a:pt x="3414" y="7771"/>
                    <a:pt x="3399" y="7770"/>
                    <a:pt x="3384" y="7770"/>
                  </a:cubicBezTo>
                  <a:cubicBezTo>
                    <a:pt x="3299" y="7770"/>
                    <a:pt x="3236" y="7825"/>
                    <a:pt x="3216" y="7906"/>
                  </a:cubicBezTo>
                  <a:cubicBezTo>
                    <a:pt x="3180" y="8156"/>
                    <a:pt x="2954" y="8334"/>
                    <a:pt x="2704" y="8334"/>
                  </a:cubicBezTo>
                  <a:lnTo>
                    <a:pt x="823" y="8334"/>
                  </a:lnTo>
                  <a:cubicBezTo>
                    <a:pt x="572" y="8287"/>
                    <a:pt x="358" y="8072"/>
                    <a:pt x="358" y="7799"/>
                  </a:cubicBezTo>
                  <a:lnTo>
                    <a:pt x="358" y="2774"/>
                  </a:lnTo>
                  <a:lnTo>
                    <a:pt x="358" y="1834"/>
                  </a:lnTo>
                  <a:cubicBezTo>
                    <a:pt x="358" y="1726"/>
                    <a:pt x="287" y="1655"/>
                    <a:pt x="180" y="1655"/>
                  </a:cubicBezTo>
                  <a:cubicBezTo>
                    <a:pt x="72" y="1655"/>
                    <a:pt x="1" y="1726"/>
                    <a:pt x="1" y="1834"/>
                  </a:cubicBezTo>
                  <a:lnTo>
                    <a:pt x="1" y="7799"/>
                  </a:lnTo>
                  <a:cubicBezTo>
                    <a:pt x="1" y="8251"/>
                    <a:pt x="334" y="8608"/>
                    <a:pt x="751" y="8680"/>
                  </a:cubicBezTo>
                  <a:cubicBezTo>
                    <a:pt x="763" y="8680"/>
                    <a:pt x="787" y="8680"/>
                    <a:pt x="811" y="8692"/>
                  </a:cubicBezTo>
                  <a:lnTo>
                    <a:pt x="11169" y="8692"/>
                  </a:lnTo>
                  <a:cubicBezTo>
                    <a:pt x="11657" y="8692"/>
                    <a:pt x="12062" y="8287"/>
                    <a:pt x="12062" y="7799"/>
                  </a:cubicBezTo>
                  <a:lnTo>
                    <a:pt x="12062" y="2607"/>
                  </a:lnTo>
                  <a:cubicBezTo>
                    <a:pt x="12050" y="2155"/>
                    <a:pt x="11717" y="1786"/>
                    <a:pt x="11300" y="1715"/>
                  </a:cubicBezTo>
                  <a:lnTo>
                    <a:pt x="11300" y="1357"/>
                  </a:lnTo>
                  <a:cubicBezTo>
                    <a:pt x="11300" y="1107"/>
                    <a:pt x="11098" y="893"/>
                    <a:pt x="10836" y="893"/>
                  </a:cubicBezTo>
                  <a:lnTo>
                    <a:pt x="9609" y="893"/>
                  </a:lnTo>
                  <a:cubicBezTo>
                    <a:pt x="9347" y="893"/>
                    <a:pt x="9145" y="1107"/>
                    <a:pt x="9145" y="1357"/>
                  </a:cubicBezTo>
                  <a:lnTo>
                    <a:pt x="9145" y="1703"/>
                  </a:lnTo>
                  <a:lnTo>
                    <a:pt x="8621" y="1703"/>
                  </a:lnTo>
                  <a:lnTo>
                    <a:pt x="8252" y="881"/>
                  </a:lnTo>
                  <a:cubicBezTo>
                    <a:pt x="8121" y="595"/>
                    <a:pt x="7823" y="405"/>
                    <a:pt x="7502" y="405"/>
                  </a:cubicBezTo>
                  <a:lnTo>
                    <a:pt x="6049" y="405"/>
                  </a:lnTo>
                  <a:cubicBezTo>
                    <a:pt x="5776" y="405"/>
                    <a:pt x="5525" y="536"/>
                    <a:pt x="5383" y="738"/>
                  </a:cubicBezTo>
                  <a:cubicBezTo>
                    <a:pt x="5323" y="822"/>
                    <a:pt x="5335" y="941"/>
                    <a:pt x="5418" y="1000"/>
                  </a:cubicBezTo>
                  <a:cubicBezTo>
                    <a:pt x="5450" y="1023"/>
                    <a:pt x="5486" y="1033"/>
                    <a:pt x="5523" y="1033"/>
                  </a:cubicBezTo>
                  <a:cubicBezTo>
                    <a:pt x="5583" y="1033"/>
                    <a:pt x="5643" y="1004"/>
                    <a:pt x="5680" y="953"/>
                  </a:cubicBezTo>
                  <a:cubicBezTo>
                    <a:pt x="5764" y="833"/>
                    <a:pt x="5895" y="762"/>
                    <a:pt x="6049" y="762"/>
                  </a:cubicBezTo>
                  <a:lnTo>
                    <a:pt x="7502" y="762"/>
                  </a:lnTo>
                  <a:cubicBezTo>
                    <a:pt x="7681" y="762"/>
                    <a:pt x="7847" y="869"/>
                    <a:pt x="7919" y="1024"/>
                  </a:cubicBezTo>
                  <a:lnTo>
                    <a:pt x="8240" y="1703"/>
                  </a:lnTo>
                  <a:lnTo>
                    <a:pt x="5335" y="1703"/>
                  </a:lnTo>
                  <a:lnTo>
                    <a:pt x="5395" y="1584"/>
                  </a:lnTo>
                  <a:cubicBezTo>
                    <a:pt x="5430" y="1488"/>
                    <a:pt x="5395" y="1381"/>
                    <a:pt x="5299" y="1345"/>
                  </a:cubicBezTo>
                  <a:cubicBezTo>
                    <a:pt x="5276" y="1332"/>
                    <a:pt x="5252" y="1327"/>
                    <a:pt x="5227" y="1327"/>
                  </a:cubicBezTo>
                  <a:cubicBezTo>
                    <a:pt x="5162" y="1327"/>
                    <a:pt x="5096" y="1368"/>
                    <a:pt x="5061" y="1429"/>
                  </a:cubicBezTo>
                  <a:lnTo>
                    <a:pt x="4942" y="1703"/>
                  </a:lnTo>
                  <a:lnTo>
                    <a:pt x="3561" y="1703"/>
                  </a:lnTo>
                  <a:cubicBezTo>
                    <a:pt x="3549" y="1226"/>
                    <a:pt x="3144" y="833"/>
                    <a:pt x="2668" y="833"/>
                  </a:cubicBezTo>
                  <a:lnTo>
                    <a:pt x="2525" y="833"/>
                  </a:lnTo>
                  <a:lnTo>
                    <a:pt x="2525" y="464"/>
                  </a:lnTo>
                  <a:cubicBezTo>
                    <a:pt x="2525" y="214"/>
                    <a:pt x="2311" y="0"/>
                    <a:pt x="206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8"/>
            <p:cNvSpPr/>
            <p:nvPr/>
          </p:nvSpPr>
          <p:spPr>
            <a:xfrm>
              <a:off x="4035214" y="4410037"/>
              <a:ext cx="11386" cy="140896"/>
            </a:xfrm>
            <a:custGeom>
              <a:avLst/>
              <a:gdLst/>
              <a:ahLst/>
              <a:cxnLst/>
              <a:rect l="l" t="t" r="r" b="b"/>
              <a:pathLst>
                <a:path w="358" h="4430" extrusionOk="0">
                  <a:moveTo>
                    <a:pt x="179" y="1"/>
                  </a:moveTo>
                  <a:cubicBezTo>
                    <a:pt x="72" y="1"/>
                    <a:pt x="1" y="72"/>
                    <a:pt x="1" y="179"/>
                  </a:cubicBezTo>
                  <a:lnTo>
                    <a:pt x="1" y="4251"/>
                  </a:lnTo>
                  <a:cubicBezTo>
                    <a:pt x="1" y="4358"/>
                    <a:pt x="72" y="4430"/>
                    <a:pt x="179" y="4430"/>
                  </a:cubicBezTo>
                  <a:cubicBezTo>
                    <a:pt x="287" y="4430"/>
                    <a:pt x="358" y="4358"/>
                    <a:pt x="358" y="4251"/>
                  </a:cubicBezTo>
                  <a:lnTo>
                    <a:pt x="358" y="179"/>
                  </a:lnTo>
                  <a:cubicBezTo>
                    <a:pt x="358" y="84"/>
                    <a:pt x="287" y="1"/>
                    <a:pt x="179"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8"/>
            <p:cNvSpPr/>
            <p:nvPr/>
          </p:nvSpPr>
          <p:spPr>
            <a:xfrm>
              <a:off x="4221146" y="4390827"/>
              <a:ext cx="42460" cy="32886"/>
            </a:xfrm>
            <a:custGeom>
              <a:avLst/>
              <a:gdLst/>
              <a:ahLst/>
              <a:cxnLst/>
              <a:rect l="l" t="t" r="r" b="b"/>
              <a:pathLst>
                <a:path w="1335" h="1034" extrusionOk="0">
                  <a:moveTo>
                    <a:pt x="813" y="0"/>
                  </a:moveTo>
                  <a:cubicBezTo>
                    <a:pt x="753" y="0"/>
                    <a:pt x="693" y="29"/>
                    <a:pt x="656" y="81"/>
                  </a:cubicBezTo>
                  <a:cubicBezTo>
                    <a:pt x="596" y="152"/>
                    <a:pt x="620" y="271"/>
                    <a:pt x="703" y="331"/>
                  </a:cubicBezTo>
                  <a:cubicBezTo>
                    <a:pt x="846" y="438"/>
                    <a:pt x="775" y="664"/>
                    <a:pt x="596" y="664"/>
                  </a:cubicBezTo>
                  <a:cubicBezTo>
                    <a:pt x="489" y="664"/>
                    <a:pt x="406" y="557"/>
                    <a:pt x="417" y="450"/>
                  </a:cubicBezTo>
                  <a:cubicBezTo>
                    <a:pt x="429" y="355"/>
                    <a:pt x="370" y="259"/>
                    <a:pt x="275" y="247"/>
                  </a:cubicBezTo>
                  <a:cubicBezTo>
                    <a:pt x="265" y="246"/>
                    <a:pt x="256" y="246"/>
                    <a:pt x="248" y="246"/>
                  </a:cubicBezTo>
                  <a:cubicBezTo>
                    <a:pt x="152" y="246"/>
                    <a:pt x="71" y="303"/>
                    <a:pt x="60" y="390"/>
                  </a:cubicBezTo>
                  <a:cubicBezTo>
                    <a:pt x="1" y="736"/>
                    <a:pt x="251" y="1033"/>
                    <a:pt x="584" y="1033"/>
                  </a:cubicBezTo>
                  <a:cubicBezTo>
                    <a:pt x="1120" y="1009"/>
                    <a:pt x="1334" y="331"/>
                    <a:pt x="918" y="33"/>
                  </a:cubicBezTo>
                  <a:cubicBezTo>
                    <a:pt x="886" y="11"/>
                    <a:pt x="849" y="0"/>
                    <a:pt x="81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8"/>
            <p:cNvSpPr/>
            <p:nvPr/>
          </p:nvSpPr>
          <p:spPr>
            <a:xfrm>
              <a:off x="4054519" y="4384561"/>
              <a:ext cx="192961" cy="192516"/>
            </a:xfrm>
            <a:custGeom>
              <a:avLst/>
              <a:gdLst/>
              <a:ahLst/>
              <a:cxnLst/>
              <a:rect l="l" t="t" r="r" b="b"/>
              <a:pathLst>
                <a:path w="6067" h="6053" extrusionOk="0">
                  <a:moveTo>
                    <a:pt x="3013" y="1"/>
                  </a:moveTo>
                  <a:cubicBezTo>
                    <a:pt x="2380" y="1"/>
                    <a:pt x="1733" y="201"/>
                    <a:pt x="1168" y="647"/>
                  </a:cubicBezTo>
                  <a:cubicBezTo>
                    <a:pt x="1096" y="706"/>
                    <a:pt x="1073" y="825"/>
                    <a:pt x="1132" y="909"/>
                  </a:cubicBezTo>
                  <a:cubicBezTo>
                    <a:pt x="1166" y="949"/>
                    <a:pt x="1219" y="971"/>
                    <a:pt x="1274" y="971"/>
                  </a:cubicBezTo>
                  <a:cubicBezTo>
                    <a:pt x="1315" y="971"/>
                    <a:pt x="1358" y="958"/>
                    <a:pt x="1394" y="933"/>
                  </a:cubicBezTo>
                  <a:cubicBezTo>
                    <a:pt x="1895" y="538"/>
                    <a:pt x="2466" y="360"/>
                    <a:pt x="3024" y="360"/>
                  </a:cubicBezTo>
                  <a:cubicBezTo>
                    <a:pt x="4402" y="360"/>
                    <a:pt x="5704" y="1444"/>
                    <a:pt x="5704" y="3028"/>
                  </a:cubicBezTo>
                  <a:cubicBezTo>
                    <a:pt x="5704" y="3659"/>
                    <a:pt x="5478" y="4266"/>
                    <a:pt x="5085" y="4743"/>
                  </a:cubicBezTo>
                  <a:cubicBezTo>
                    <a:pt x="4573" y="5350"/>
                    <a:pt x="3835" y="5707"/>
                    <a:pt x="3025" y="5707"/>
                  </a:cubicBezTo>
                  <a:cubicBezTo>
                    <a:pt x="1549" y="5707"/>
                    <a:pt x="358" y="4516"/>
                    <a:pt x="358" y="3052"/>
                  </a:cubicBezTo>
                  <a:cubicBezTo>
                    <a:pt x="358" y="2457"/>
                    <a:pt x="561" y="1897"/>
                    <a:pt x="918" y="1421"/>
                  </a:cubicBezTo>
                  <a:cubicBezTo>
                    <a:pt x="977" y="1349"/>
                    <a:pt x="953" y="1230"/>
                    <a:pt x="882" y="1171"/>
                  </a:cubicBezTo>
                  <a:cubicBezTo>
                    <a:pt x="852" y="1146"/>
                    <a:pt x="814" y="1134"/>
                    <a:pt x="776" y="1134"/>
                  </a:cubicBezTo>
                  <a:cubicBezTo>
                    <a:pt x="722" y="1134"/>
                    <a:pt x="667" y="1158"/>
                    <a:pt x="632" y="1206"/>
                  </a:cubicBezTo>
                  <a:cubicBezTo>
                    <a:pt x="227" y="1742"/>
                    <a:pt x="1" y="2361"/>
                    <a:pt x="1" y="3028"/>
                  </a:cubicBezTo>
                  <a:cubicBezTo>
                    <a:pt x="1" y="4695"/>
                    <a:pt x="1358" y="6052"/>
                    <a:pt x="3025" y="6052"/>
                  </a:cubicBezTo>
                  <a:cubicBezTo>
                    <a:pt x="3930" y="6052"/>
                    <a:pt x="4775" y="5648"/>
                    <a:pt x="5347" y="4969"/>
                  </a:cubicBezTo>
                  <a:cubicBezTo>
                    <a:pt x="5787" y="4433"/>
                    <a:pt x="6049" y="3731"/>
                    <a:pt x="6049" y="3028"/>
                  </a:cubicBezTo>
                  <a:cubicBezTo>
                    <a:pt x="6066" y="1230"/>
                    <a:pt x="4580" y="1"/>
                    <a:pt x="301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8"/>
            <p:cNvSpPr/>
            <p:nvPr/>
          </p:nvSpPr>
          <p:spPr>
            <a:xfrm>
              <a:off x="4085593" y="4420278"/>
              <a:ext cx="145826" cy="120923"/>
            </a:xfrm>
            <a:custGeom>
              <a:avLst/>
              <a:gdLst/>
              <a:ahLst/>
              <a:cxnLst/>
              <a:rect l="l" t="t" r="r" b="b"/>
              <a:pathLst>
                <a:path w="4585" h="3802" extrusionOk="0">
                  <a:moveTo>
                    <a:pt x="2060" y="0"/>
                  </a:moveTo>
                  <a:cubicBezTo>
                    <a:pt x="893" y="0"/>
                    <a:pt x="0" y="1060"/>
                    <a:pt x="191" y="2203"/>
                  </a:cubicBezTo>
                  <a:cubicBezTo>
                    <a:pt x="202" y="2301"/>
                    <a:pt x="282" y="2359"/>
                    <a:pt x="369" y="2359"/>
                  </a:cubicBezTo>
                  <a:cubicBezTo>
                    <a:pt x="377" y="2359"/>
                    <a:pt x="385" y="2359"/>
                    <a:pt x="393" y="2358"/>
                  </a:cubicBezTo>
                  <a:cubicBezTo>
                    <a:pt x="500" y="2346"/>
                    <a:pt x="560" y="2250"/>
                    <a:pt x="548" y="2143"/>
                  </a:cubicBezTo>
                  <a:cubicBezTo>
                    <a:pt x="377" y="1146"/>
                    <a:pt x="1184" y="350"/>
                    <a:pt x="2075" y="350"/>
                  </a:cubicBezTo>
                  <a:cubicBezTo>
                    <a:pt x="2428" y="350"/>
                    <a:pt x="2795" y="475"/>
                    <a:pt x="3120" y="762"/>
                  </a:cubicBezTo>
                  <a:cubicBezTo>
                    <a:pt x="3727" y="1334"/>
                    <a:pt x="3786" y="2310"/>
                    <a:pt x="3191" y="2941"/>
                  </a:cubicBezTo>
                  <a:cubicBezTo>
                    <a:pt x="2884" y="3270"/>
                    <a:pt x="2472" y="3430"/>
                    <a:pt x="2064" y="3430"/>
                  </a:cubicBezTo>
                  <a:cubicBezTo>
                    <a:pt x="1569" y="3430"/>
                    <a:pt x="1079" y="3195"/>
                    <a:pt x="786" y="2739"/>
                  </a:cubicBezTo>
                  <a:cubicBezTo>
                    <a:pt x="751" y="2690"/>
                    <a:pt x="700" y="2666"/>
                    <a:pt x="645" y="2666"/>
                  </a:cubicBezTo>
                  <a:cubicBezTo>
                    <a:pt x="606" y="2666"/>
                    <a:pt x="564" y="2678"/>
                    <a:pt x="524" y="2703"/>
                  </a:cubicBezTo>
                  <a:cubicBezTo>
                    <a:pt x="441" y="2762"/>
                    <a:pt x="429" y="2858"/>
                    <a:pt x="488" y="2953"/>
                  </a:cubicBezTo>
                  <a:cubicBezTo>
                    <a:pt x="859" y="3512"/>
                    <a:pt x="1464" y="3801"/>
                    <a:pt x="2073" y="3801"/>
                  </a:cubicBezTo>
                  <a:cubicBezTo>
                    <a:pt x="2579" y="3801"/>
                    <a:pt x="3087" y="3602"/>
                    <a:pt x="3465" y="3191"/>
                  </a:cubicBezTo>
                  <a:cubicBezTo>
                    <a:pt x="4584" y="1988"/>
                    <a:pt x="3715" y="0"/>
                    <a:pt x="206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8"/>
            <p:cNvSpPr/>
            <p:nvPr/>
          </p:nvSpPr>
          <p:spPr>
            <a:xfrm>
              <a:off x="4131392" y="4449507"/>
              <a:ext cx="54577" cy="45767"/>
            </a:xfrm>
            <a:custGeom>
              <a:avLst/>
              <a:gdLst/>
              <a:ahLst/>
              <a:cxnLst/>
              <a:rect l="l" t="t" r="r" b="b"/>
              <a:pathLst>
                <a:path w="1716" h="1439" extrusionOk="0">
                  <a:moveTo>
                    <a:pt x="820" y="0"/>
                  </a:moveTo>
                  <a:cubicBezTo>
                    <a:pt x="805" y="0"/>
                    <a:pt x="790" y="3"/>
                    <a:pt x="775" y="10"/>
                  </a:cubicBezTo>
                  <a:cubicBezTo>
                    <a:pt x="203" y="129"/>
                    <a:pt x="1" y="831"/>
                    <a:pt x="394" y="1224"/>
                  </a:cubicBezTo>
                  <a:cubicBezTo>
                    <a:pt x="537" y="1367"/>
                    <a:pt x="724" y="1439"/>
                    <a:pt x="912" y="1439"/>
                  </a:cubicBezTo>
                  <a:cubicBezTo>
                    <a:pt x="1099" y="1439"/>
                    <a:pt x="1287" y="1367"/>
                    <a:pt x="1430" y="1224"/>
                  </a:cubicBezTo>
                  <a:cubicBezTo>
                    <a:pt x="1668" y="986"/>
                    <a:pt x="1715" y="665"/>
                    <a:pt x="1573" y="391"/>
                  </a:cubicBezTo>
                  <a:cubicBezTo>
                    <a:pt x="1546" y="329"/>
                    <a:pt x="1481" y="294"/>
                    <a:pt x="1410" y="294"/>
                  </a:cubicBezTo>
                  <a:cubicBezTo>
                    <a:pt x="1385" y="294"/>
                    <a:pt x="1359" y="298"/>
                    <a:pt x="1334" y="307"/>
                  </a:cubicBezTo>
                  <a:cubicBezTo>
                    <a:pt x="1251" y="343"/>
                    <a:pt x="1215" y="450"/>
                    <a:pt x="1251" y="546"/>
                  </a:cubicBezTo>
                  <a:cubicBezTo>
                    <a:pt x="1311" y="677"/>
                    <a:pt x="1287" y="843"/>
                    <a:pt x="1180" y="962"/>
                  </a:cubicBezTo>
                  <a:cubicBezTo>
                    <a:pt x="1102" y="1034"/>
                    <a:pt x="1007" y="1069"/>
                    <a:pt x="913" y="1069"/>
                  </a:cubicBezTo>
                  <a:cubicBezTo>
                    <a:pt x="820" y="1069"/>
                    <a:pt x="727" y="1034"/>
                    <a:pt x="656" y="962"/>
                  </a:cubicBezTo>
                  <a:cubicBezTo>
                    <a:pt x="441" y="748"/>
                    <a:pt x="561" y="391"/>
                    <a:pt x="846" y="343"/>
                  </a:cubicBezTo>
                  <a:cubicBezTo>
                    <a:pt x="953" y="331"/>
                    <a:pt x="1013" y="236"/>
                    <a:pt x="977" y="141"/>
                  </a:cubicBezTo>
                  <a:cubicBezTo>
                    <a:pt x="958" y="63"/>
                    <a:pt x="890" y="0"/>
                    <a:pt x="8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 name="Google Shape;295;p38"/>
          <p:cNvGrpSpPr/>
          <p:nvPr/>
        </p:nvGrpSpPr>
        <p:grpSpPr>
          <a:xfrm>
            <a:off x="1600116" y="2900129"/>
            <a:ext cx="337069" cy="302593"/>
            <a:chOff x="3441065" y="4302505"/>
            <a:chExt cx="337069" cy="302593"/>
          </a:xfrm>
        </p:grpSpPr>
        <p:sp>
          <p:nvSpPr>
            <p:cNvPr id="296" name="Google Shape;296;p38"/>
            <p:cNvSpPr/>
            <p:nvPr/>
          </p:nvSpPr>
          <p:spPr>
            <a:xfrm>
              <a:off x="3441065" y="4366941"/>
              <a:ext cx="337069" cy="173655"/>
            </a:xfrm>
            <a:custGeom>
              <a:avLst/>
              <a:gdLst/>
              <a:ahLst/>
              <a:cxnLst/>
              <a:rect l="l" t="t" r="r" b="b"/>
              <a:pathLst>
                <a:path w="10598" h="5460" extrusionOk="0">
                  <a:moveTo>
                    <a:pt x="5062" y="1"/>
                  </a:moveTo>
                  <a:cubicBezTo>
                    <a:pt x="3977" y="1"/>
                    <a:pt x="2891" y="303"/>
                    <a:pt x="1834" y="951"/>
                  </a:cubicBezTo>
                  <a:cubicBezTo>
                    <a:pt x="1001" y="1463"/>
                    <a:pt x="418" y="2058"/>
                    <a:pt x="156" y="2368"/>
                  </a:cubicBezTo>
                  <a:cubicBezTo>
                    <a:pt x="1" y="2546"/>
                    <a:pt x="1" y="2808"/>
                    <a:pt x="168" y="2987"/>
                  </a:cubicBezTo>
                  <a:cubicBezTo>
                    <a:pt x="1001" y="3844"/>
                    <a:pt x="1870" y="4475"/>
                    <a:pt x="2739" y="4892"/>
                  </a:cubicBezTo>
                  <a:cubicBezTo>
                    <a:pt x="2763" y="4916"/>
                    <a:pt x="2787" y="4916"/>
                    <a:pt x="2823" y="4916"/>
                  </a:cubicBezTo>
                  <a:cubicBezTo>
                    <a:pt x="2977" y="4916"/>
                    <a:pt x="3037" y="4689"/>
                    <a:pt x="2894" y="4618"/>
                  </a:cubicBezTo>
                  <a:cubicBezTo>
                    <a:pt x="2049" y="4213"/>
                    <a:pt x="1215" y="3582"/>
                    <a:pt x="406" y="2773"/>
                  </a:cubicBezTo>
                  <a:cubicBezTo>
                    <a:pt x="346" y="2713"/>
                    <a:pt x="346" y="2630"/>
                    <a:pt x="406" y="2570"/>
                  </a:cubicBezTo>
                  <a:cubicBezTo>
                    <a:pt x="799" y="2130"/>
                    <a:pt x="2061" y="868"/>
                    <a:pt x="3918" y="451"/>
                  </a:cubicBezTo>
                  <a:lnTo>
                    <a:pt x="3918" y="451"/>
                  </a:lnTo>
                  <a:cubicBezTo>
                    <a:pt x="3561" y="665"/>
                    <a:pt x="3263" y="963"/>
                    <a:pt x="3025" y="1320"/>
                  </a:cubicBezTo>
                  <a:cubicBezTo>
                    <a:pt x="2977" y="1403"/>
                    <a:pt x="3001" y="1487"/>
                    <a:pt x="3073" y="1534"/>
                  </a:cubicBezTo>
                  <a:cubicBezTo>
                    <a:pt x="3098" y="1551"/>
                    <a:pt x="3126" y="1559"/>
                    <a:pt x="3154" y="1559"/>
                  </a:cubicBezTo>
                  <a:cubicBezTo>
                    <a:pt x="3204" y="1559"/>
                    <a:pt x="3252" y="1533"/>
                    <a:pt x="3275" y="1487"/>
                  </a:cubicBezTo>
                  <a:cubicBezTo>
                    <a:pt x="3728" y="772"/>
                    <a:pt x="4490" y="367"/>
                    <a:pt x="5299" y="367"/>
                  </a:cubicBezTo>
                  <a:cubicBezTo>
                    <a:pt x="6609" y="367"/>
                    <a:pt x="7680" y="1439"/>
                    <a:pt x="7680" y="2749"/>
                  </a:cubicBezTo>
                  <a:cubicBezTo>
                    <a:pt x="7680" y="3820"/>
                    <a:pt x="6954" y="4773"/>
                    <a:pt x="5930" y="5047"/>
                  </a:cubicBezTo>
                  <a:cubicBezTo>
                    <a:pt x="5720" y="5103"/>
                    <a:pt x="5510" y="5130"/>
                    <a:pt x="5305" y="5130"/>
                  </a:cubicBezTo>
                  <a:cubicBezTo>
                    <a:pt x="4250" y="5130"/>
                    <a:pt x="3302" y="4424"/>
                    <a:pt x="3013" y="3368"/>
                  </a:cubicBezTo>
                  <a:cubicBezTo>
                    <a:pt x="2954" y="3154"/>
                    <a:pt x="2918" y="2951"/>
                    <a:pt x="2918" y="2737"/>
                  </a:cubicBezTo>
                  <a:cubicBezTo>
                    <a:pt x="2918" y="2487"/>
                    <a:pt x="2966" y="2249"/>
                    <a:pt x="3037" y="2011"/>
                  </a:cubicBezTo>
                  <a:cubicBezTo>
                    <a:pt x="3073" y="1915"/>
                    <a:pt x="3025" y="1844"/>
                    <a:pt x="2942" y="1820"/>
                  </a:cubicBezTo>
                  <a:cubicBezTo>
                    <a:pt x="2920" y="1812"/>
                    <a:pt x="2899" y="1808"/>
                    <a:pt x="2880" y="1808"/>
                  </a:cubicBezTo>
                  <a:cubicBezTo>
                    <a:pt x="2816" y="1808"/>
                    <a:pt x="2767" y="1851"/>
                    <a:pt x="2739" y="1915"/>
                  </a:cubicBezTo>
                  <a:cubicBezTo>
                    <a:pt x="2656" y="2189"/>
                    <a:pt x="2608" y="2475"/>
                    <a:pt x="2608" y="2737"/>
                  </a:cubicBezTo>
                  <a:cubicBezTo>
                    <a:pt x="2608" y="2975"/>
                    <a:pt x="2644" y="3213"/>
                    <a:pt x="2704" y="3439"/>
                  </a:cubicBezTo>
                  <a:cubicBezTo>
                    <a:pt x="2858" y="4058"/>
                    <a:pt x="3251" y="4582"/>
                    <a:pt x="3739" y="4928"/>
                  </a:cubicBezTo>
                  <a:cubicBezTo>
                    <a:pt x="3632" y="4892"/>
                    <a:pt x="3549" y="4868"/>
                    <a:pt x="3442" y="4820"/>
                  </a:cubicBezTo>
                  <a:cubicBezTo>
                    <a:pt x="3427" y="4816"/>
                    <a:pt x="3412" y="4813"/>
                    <a:pt x="3396" y="4813"/>
                  </a:cubicBezTo>
                  <a:cubicBezTo>
                    <a:pt x="3334" y="4813"/>
                    <a:pt x="3270" y="4849"/>
                    <a:pt x="3251" y="4916"/>
                  </a:cubicBezTo>
                  <a:cubicBezTo>
                    <a:pt x="3216" y="4987"/>
                    <a:pt x="3263" y="5070"/>
                    <a:pt x="3335" y="5106"/>
                  </a:cubicBezTo>
                  <a:cubicBezTo>
                    <a:pt x="3996" y="5346"/>
                    <a:pt x="4652" y="5460"/>
                    <a:pt x="5299" y="5460"/>
                  </a:cubicBezTo>
                  <a:cubicBezTo>
                    <a:pt x="6446" y="5460"/>
                    <a:pt x="7563" y="5103"/>
                    <a:pt x="8621" y="4463"/>
                  </a:cubicBezTo>
                  <a:cubicBezTo>
                    <a:pt x="9502" y="3927"/>
                    <a:pt x="10145" y="3308"/>
                    <a:pt x="10443" y="2975"/>
                  </a:cubicBezTo>
                  <a:cubicBezTo>
                    <a:pt x="10597" y="2808"/>
                    <a:pt x="10586" y="2511"/>
                    <a:pt x="10395" y="2356"/>
                  </a:cubicBezTo>
                  <a:cubicBezTo>
                    <a:pt x="10062" y="2058"/>
                    <a:pt x="9728" y="1784"/>
                    <a:pt x="9383" y="1546"/>
                  </a:cubicBezTo>
                  <a:cubicBezTo>
                    <a:pt x="9357" y="1529"/>
                    <a:pt x="9327" y="1521"/>
                    <a:pt x="9298" y="1521"/>
                  </a:cubicBezTo>
                  <a:cubicBezTo>
                    <a:pt x="9246" y="1521"/>
                    <a:pt x="9194" y="1544"/>
                    <a:pt x="9157" y="1582"/>
                  </a:cubicBezTo>
                  <a:cubicBezTo>
                    <a:pt x="9109" y="1653"/>
                    <a:pt x="9133" y="1737"/>
                    <a:pt x="9192" y="1796"/>
                  </a:cubicBezTo>
                  <a:cubicBezTo>
                    <a:pt x="9514" y="2034"/>
                    <a:pt x="9847" y="2296"/>
                    <a:pt x="10169" y="2594"/>
                  </a:cubicBezTo>
                  <a:cubicBezTo>
                    <a:pt x="10228" y="2653"/>
                    <a:pt x="10228" y="2737"/>
                    <a:pt x="10181" y="2796"/>
                  </a:cubicBezTo>
                  <a:cubicBezTo>
                    <a:pt x="9788" y="3225"/>
                    <a:pt x="8550" y="4439"/>
                    <a:pt x="6835" y="4939"/>
                  </a:cubicBezTo>
                  <a:cubicBezTo>
                    <a:pt x="8311" y="3904"/>
                    <a:pt x="8359" y="1737"/>
                    <a:pt x="6954" y="629"/>
                  </a:cubicBezTo>
                  <a:lnTo>
                    <a:pt x="6954" y="629"/>
                  </a:lnTo>
                  <a:cubicBezTo>
                    <a:pt x="7538" y="820"/>
                    <a:pt x="8121" y="1106"/>
                    <a:pt x="8692" y="1463"/>
                  </a:cubicBezTo>
                  <a:cubicBezTo>
                    <a:pt x="8722" y="1476"/>
                    <a:pt x="8752" y="1482"/>
                    <a:pt x="8780" y="1482"/>
                  </a:cubicBezTo>
                  <a:cubicBezTo>
                    <a:pt x="8831" y="1482"/>
                    <a:pt x="8876" y="1461"/>
                    <a:pt x="8907" y="1415"/>
                  </a:cubicBezTo>
                  <a:cubicBezTo>
                    <a:pt x="8954" y="1344"/>
                    <a:pt x="8931" y="1249"/>
                    <a:pt x="8859" y="1201"/>
                  </a:cubicBezTo>
                  <a:cubicBezTo>
                    <a:pt x="7632" y="426"/>
                    <a:pt x="6348" y="1"/>
                    <a:pt x="5062"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8"/>
            <p:cNvSpPr/>
            <p:nvPr/>
          </p:nvSpPr>
          <p:spPr>
            <a:xfrm>
              <a:off x="3572864" y="4423300"/>
              <a:ext cx="76141" cy="61479"/>
            </a:xfrm>
            <a:custGeom>
              <a:avLst/>
              <a:gdLst/>
              <a:ahLst/>
              <a:cxnLst/>
              <a:rect l="l" t="t" r="r" b="b"/>
              <a:pathLst>
                <a:path w="2394" h="1933" extrusionOk="0">
                  <a:moveTo>
                    <a:pt x="1143" y="0"/>
                  </a:moveTo>
                  <a:cubicBezTo>
                    <a:pt x="465" y="0"/>
                    <a:pt x="0" y="679"/>
                    <a:pt x="238" y="1322"/>
                  </a:cubicBezTo>
                  <a:cubicBezTo>
                    <a:pt x="258" y="1381"/>
                    <a:pt x="326" y="1423"/>
                    <a:pt x="396" y="1423"/>
                  </a:cubicBezTo>
                  <a:cubicBezTo>
                    <a:pt x="411" y="1423"/>
                    <a:pt x="426" y="1421"/>
                    <a:pt x="441" y="1417"/>
                  </a:cubicBezTo>
                  <a:cubicBezTo>
                    <a:pt x="524" y="1382"/>
                    <a:pt x="560" y="1298"/>
                    <a:pt x="536" y="1203"/>
                  </a:cubicBezTo>
                  <a:cubicBezTo>
                    <a:pt x="354" y="738"/>
                    <a:pt x="729" y="308"/>
                    <a:pt x="1156" y="308"/>
                  </a:cubicBezTo>
                  <a:cubicBezTo>
                    <a:pt x="1287" y="308"/>
                    <a:pt x="1422" y="349"/>
                    <a:pt x="1548" y="441"/>
                  </a:cubicBezTo>
                  <a:cubicBezTo>
                    <a:pt x="2036" y="822"/>
                    <a:pt x="1774" y="1620"/>
                    <a:pt x="1143" y="1620"/>
                  </a:cubicBezTo>
                  <a:cubicBezTo>
                    <a:pt x="1048" y="1620"/>
                    <a:pt x="953" y="1608"/>
                    <a:pt x="881" y="1560"/>
                  </a:cubicBezTo>
                  <a:cubicBezTo>
                    <a:pt x="860" y="1554"/>
                    <a:pt x="840" y="1551"/>
                    <a:pt x="819" y="1551"/>
                  </a:cubicBezTo>
                  <a:cubicBezTo>
                    <a:pt x="759" y="1551"/>
                    <a:pt x="703" y="1578"/>
                    <a:pt x="667" y="1632"/>
                  </a:cubicBezTo>
                  <a:cubicBezTo>
                    <a:pt x="643" y="1715"/>
                    <a:pt x="667" y="1798"/>
                    <a:pt x="738" y="1846"/>
                  </a:cubicBezTo>
                  <a:cubicBezTo>
                    <a:pt x="869" y="1904"/>
                    <a:pt x="1009" y="1933"/>
                    <a:pt x="1148" y="1933"/>
                  </a:cubicBezTo>
                  <a:cubicBezTo>
                    <a:pt x="1438" y="1933"/>
                    <a:pt x="1724" y="1806"/>
                    <a:pt x="1917" y="1548"/>
                  </a:cubicBezTo>
                  <a:cubicBezTo>
                    <a:pt x="2393" y="917"/>
                    <a:pt x="1965" y="0"/>
                    <a:pt x="1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8"/>
            <p:cNvSpPr/>
            <p:nvPr/>
          </p:nvSpPr>
          <p:spPr>
            <a:xfrm>
              <a:off x="3619045" y="4394485"/>
              <a:ext cx="46626" cy="39088"/>
            </a:xfrm>
            <a:custGeom>
              <a:avLst/>
              <a:gdLst/>
              <a:ahLst/>
              <a:cxnLst/>
              <a:rect l="l" t="t" r="r" b="b"/>
              <a:pathLst>
                <a:path w="1466" h="1229" extrusionOk="0">
                  <a:moveTo>
                    <a:pt x="782" y="310"/>
                  </a:moveTo>
                  <a:cubicBezTo>
                    <a:pt x="917" y="310"/>
                    <a:pt x="1054" y="400"/>
                    <a:pt x="1096" y="549"/>
                  </a:cubicBezTo>
                  <a:cubicBezTo>
                    <a:pt x="1120" y="716"/>
                    <a:pt x="1013" y="871"/>
                    <a:pt x="858" y="906"/>
                  </a:cubicBezTo>
                  <a:cubicBezTo>
                    <a:pt x="834" y="912"/>
                    <a:pt x="810" y="914"/>
                    <a:pt x="788" y="914"/>
                  </a:cubicBezTo>
                  <a:cubicBezTo>
                    <a:pt x="553" y="914"/>
                    <a:pt x="406" y="648"/>
                    <a:pt x="537" y="442"/>
                  </a:cubicBezTo>
                  <a:cubicBezTo>
                    <a:pt x="599" y="351"/>
                    <a:pt x="690" y="310"/>
                    <a:pt x="782" y="310"/>
                  </a:cubicBezTo>
                  <a:close/>
                  <a:moveTo>
                    <a:pt x="791" y="1"/>
                  </a:moveTo>
                  <a:cubicBezTo>
                    <a:pt x="598" y="1"/>
                    <a:pt x="403" y="88"/>
                    <a:pt x="275" y="275"/>
                  </a:cubicBezTo>
                  <a:cubicBezTo>
                    <a:pt x="1" y="692"/>
                    <a:pt x="321" y="1229"/>
                    <a:pt x="792" y="1229"/>
                  </a:cubicBezTo>
                  <a:cubicBezTo>
                    <a:pt x="833" y="1229"/>
                    <a:pt x="875" y="1225"/>
                    <a:pt x="918" y="1216"/>
                  </a:cubicBezTo>
                  <a:cubicBezTo>
                    <a:pt x="1251" y="1145"/>
                    <a:pt x="1465" y="811"/>
                    <a:pt x="1394" y="490"/>
                  </a:cubicBezTo>
                  <a:cubicBezTo>
                    <a:pt x="1331" y="176"/>
                    <a:pt x="1064" y="1"/>
                    <a:pt x="79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8"/>
            <p:cNvSpPr/>
            <p:nvPr/>
          </p:nvSpPr>
          <p:spPr>
            <a:xfrm>
              <a:off x="3604669" y="4302505"/>
              <a:ext cx="9860" cy="42046"/>
            </a:xfrm>
            <a:custGeom>
              <a:avLst/>
              <a:gdLst/>
              <a:ahLst/>
              <a:cxnLst/>
              <a:rect l="l" t="t" r="r" b="b"/>
              <a:pathLst>
                <a:path w="310" h="1322" extrusionOk="0">
                  <a:moveTo>
                    <a:pt x="143" y="0"/>
                  </a:moveTo>
                  <a:cubicBezTo>
                    <a:pt x="60" y="0"/>
                    <a:pt x="0" y="72"/>
                    <a:pt x="0" y="155"/>
                  </a:cubicBezTo>
                  <a:lnTo>
                    <a:pt x="0" y="1179"/>
                  </a:lnTo>
                  <a:cubicBezTo>
                    <a:pt x="0" y="1262"/>
                    <a:pt x="72" y="1322"/>
                    <a:pt x="143" y="1322"/>
                  </a:cubicBezTo>
                  <a:cubicBezTo>
                    <a:pt x="238" y="1322"/>
                    <a:pt x="298" y="1250"/>
                    <a:pt x="298" y="1179"/>
                  </a:cubicBezTo>
                  <a:lnTo>
                    <a:pt x="298" y="155"/>
                  </a:lnTo>
                  <a:cubicBezTo>
                    <a:pt x="310" y="72"/>
                    <a:pt x="238" y="0"/>
                    <a:pt x="14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8"/>
            <p:cNvSpPr/>
            <p:nvPr/>
          </p:nvSpPr>
          <p:spPr>
            <a:xfrm>
              <a:off x="3528178" y="4315926"/>
              <a:ext cx="22359" cy="40742"/>
            </a:xfrm>
            <a:custGeom>
              <a:avLst/>
              <a:gdLst/>
              <a:ahLst/>
              <a:cxnLst/>
              <a:rect l="l" t="t" r="r" b="b"/>
              <a:pathLst>
                <a:path w="703" h="1281" extrusionOk="0">
                  <a:moveTo>
                    <a:pt x="163" y="1"/>
                  </a:moveTo>
                  <a:cubicBezTo>
                    <a:pt x="149" y="1"/>
                    <a:pt x="134" y="3"/>
                    <a:pt x="119" y="7"/>
                  </a:cubicBezTo>
                  <a:cubicBezTo>
                    <a:pt x="48" y="43"/>
                    <a:pt x="0" y="126"/>
                    <a:pt x="36" y="209"/>
                  </a:cubicBezTo>
                  <a:lnTo>
                    <a:pt x="393" y="1174"/>
                  </a:lnTo>
                  <a:cubicBezTo>
                    <a:pt x="417" y="1233"/>
                    <a:pt x="477" y="1281"/>
                    <a:pt x="536" y="1281"/>
                  </a:cubicBezTo>
                  <a:cubicBezTo>
                    <a:pt x="631" y="1281"/>
                    <a:pt x="703" y="1174"/>
                    <a:pt x="679" y="1067"/>
                  </a:cubicBezTo>
                  <a:lnTo>
                    <a:pt x="322" y="102"/>
                  </a:lnTo>
                  <a:cubicBezTo>
                    <a:pt x="292" y="43"/>
                    <a:pt x="231" y="1"/>
                    <a:pt x="163"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8"/>
            <p:cNvSpPr/>
            <p:nvPr/>
          </p:nvSpPr>
          <p:spPr>
            <a:xfrm>
              <a:off x="3457730" y="4348590"/>
              <a:ext cx="32600" cy="35367"/>
            </a:xfrm>
            <a:custGeom>
              <a:avLst/>
              <a:gdLst/>
              <a:ahLst/>
              <a:cxnLst/>
              <a:rect l="l" t="t" r="r" b="b"/>
              <a:pathLst>
                <a:path w="1025" h="1112" extrusionOk="0">
                  <a:moveTo>
                    <a:pt x="183" y="0"/>
                  </a:moveTo>
                  <a:cubicBezTo>
                    <a:pt x="147" y="0"/>
                    <a:pt x="110" y="13"/>
                    <a:pt x="72" y="40"/>
                  </a:cubicBezTo>
                  <a:cubicBezTo>
                    <a:pt x="13" y="99"/>
                    <a:pt x="1" y="194"/>
                    <a:pt x="60" y="266"/>
                  </a:cubicBezTo>
                  <a:lnTo>
                    <a:pt x="715" y="1052"/>
                  </a:lnTo>
                  <a:cubicBezTo>
                    <a:pt x="751" y="1087"/>
                    <a:pt x="787" y="1111"/>
                    <a:pt x="834" y="1111"/>
                  </a:cubicBezTo>
                  <a:cubicBezTo>
                    <a:pt x="953" y="1099"/>
                    <a:pt x="1025" y="944"/>
                    <a:pt x="953" y="849"/>
                  </a:cubicBezTo>
                  <a:lnTo>
                    <a:pt x="298" y="51"/>
                  </a:lnTo>
                  <a:cubicBezTo>
                    <a:pt x="266" y="19"/>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8"/>
            <p:cNvSpPr/>
            <p:nvPr/>
          </p:nvSpPr>
          <p:spPr>
            <a:xfrm>
              <a:off x="3727723" y="4351611"/>
              <a:ext cx="32218" cy="34954"/>
            </a:xfrm>
            <a:custGeom>
              <a:avLst/>
              <a:gdLst/>
              <a:ahLst/>
              <a:cxnLst/>
              <a:rect l="l" t="t" r="r" b="b"/>
              <a:pathLst>
                <a:path w="1013" h="1099" extrusionOk="0">
                  <a:moveTo>
                    <a:pt x="834" y="1"/>
                  </a:moveTo>
                  <a:cubicBezTo>
                    <a:pt x="791" y="1"/>
                    <a:pt x="748" y="19"/>
                    <a:pt x="715" y="52"/>
                  </a:cubicBezTo>
                  <a:lnTo>
                    <a:pt x="60" y="838"/>
                  </a:lnTo>
                  <a:cubicBezTo>
                    <a:pt x="1" y="897"/>
                    <a:pt x="13" y="1004"/>
                    <a:pt x="72" y="1064"/>
                  </a:cubicBezTo>
                  <a:cubicBezTo>
                    <a:pt x="96" y="1088"/>
                    <a:pt x="128" y="1098"/>
                    <a:pt x="161" y="1098"/>
                  </a:cubicBezTo>
                  <a:cubicBezTo>
                    <a:pt x="211" y="1098"/>
                    <a:pt x="263" y="1075"/>
                    <a:pt x="299" y="1040"/>
                  </a:cubicBezTo>
                  <a:lnTo>
                    <a:pt x="953" y="254"/>
                  </a:lnTo>
                  <a:cubicBezTo>
                    <a:pt x="1013" y="183"/>
                    <a:pt x="1013" y="76"/>
                    <a:pt x="930" y="40"/>
                  </a:cubicBezTo>
                  <a:cubicBezTo>
                    <a:pt x="903" y="13"/>
                    <a:pt x="869" y="1"/>
                    <a:pt x="83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8"/>
            <p:cNvSpPr/>
            <p:nvPr/>
          </p:nvSpPr>
          <p:spPr>
            <a:xfrm>
              <a:off x="3668279" y="4315926"/>
              <a:ext cx="22391" cy="40742"/>
            </a:xfrm>
            <a:custGeom>
              <a:avLst/>
              <a:gdLst/>
              <a:ahLst/>
              <a:cxnLst/>
              <a:rect l="l" t="t" r="r" b="b"/>
              <a:pathLst>
                <a:path w="704" h="1281" extrusionOk="0">
                  <a:moveTo>
                    <a:pt x="544" y="1"/>
                  </a:moveTo>
                  <a:cubicBezTo>
                    <a:pt x="481" y="1"/>
                    <a:pt x="413" y="43"/>
                    <a:pt x="394" y="102"/>
                  </a:cubicBezTo>
                  <a:lnTo>
                    <a:pt x="36" y="1067"/>
                  </a:lnTo>
                  <a:cubicBezTo>
                    <a:pt x="1" y="1174"/>
                    <a:pt x="84" y="1281"/>
                    <a:pt x="179" y="1281"/>
                  </a:cubicBezTo>
                  <a:cubicBezTo>
                    <a:pt x="239" y="1281"/>
                    <a:pt x="298" y="1233"/>
                    <a:pt x="334" y="1174"/>
                  </a:cubicBezTo>
                  <a:lnTo>
                    <a:pt x="691" y="209"/>
                  </a:lnTo>
                  <a:cubicBezTo>
                    <a:pt x="703" y="126"/>
                    <a:pt x="655" y="43"/>
                    <a:pt x="584" y="7"/>
                  </a:cubicBezTo>
                  <a:cubicBezTo>
                    <a:pt x="571" y="3"/>
                    <a:pt x="558" y="1"/>
                    <a:pt x="5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8"/>
            <p:cNvSpPr/>
            <p:nvPr/>
          </p:nvSpPr>
          <p:spPr>
            <a:xfrm>
              <a:off x="3603143" y="4563019"/>
              <a:ext cx="9891" cy="42078"/>
            </a:xfrm>
            <a:custGeom>
              <a:avLst/>
              <a:gdLst/>
              <a:ahLst/>
              <a:cxnLst/>
              <a:rect l="l" t="t" r="r" b="b"/>
              <a:pathLst>
                <a:path w="311" h="1323" extrusionOk="0">
                  <a:moveTo>
                    <a:pt x="144" y="1"/>
                  </a:moveTo>
                  <a:cubicBezTo>
                    <a:pt x="60" y="1"/>
                    <a:pt x="1" y="72"/>
                    <a:pt x="1" y="144"/>
                  </a:cubicBezTo>
                  <a:lnTo>
                    <a:pt x="1" y="1168"/>
                  </a:lnTo>
                  <a:cubicBezTo>
                    <a:pt x="1" y="1263"/>
                    <a:pt x="72" y="1322"/>
                    <a:pt x="144" y="1322"/>
                  </a:cubicBezTo>
                  <a:cubicBezTo>
                    <a:pt x="239" y="1322"/>
                    <a:pt x="298" y="1251"/>
                    <a:pt x="298" y="1168"/>
                  </a:cubicBezTo>
                  <a:lnTo>
                    <a:pt x="298" y="144"/>
                  </a:lnTo>
                  <a:cubicBezTo>
                    <a:pt x="310" y="72"/>
                    <a:pt x="239" y="1"/>
                    <a:pt x="14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8"/>
            <p:cNvSpPr/>
            <p:nvPr/>
          </p:nvSpPr>
          <p:spPr>
            <a:xfrm>
              <a:off x="3667134" y="4552206"/>
              <a:ext cx="22009" cy="40233"/>
            </a:xfrm>
            <a:custGeom>
              <a:avLst/>
              <a:gdLst/>
              <a:ahLst/>
              <a:cxnLst/>
              <a:rect l="l" t="t" r="r" b="b"/>
              <a:pathLst>
                <a:path w="692" h="1265" extrusionOk="0">
                  <a:moveTo>
                    <a:pt x="165" y="0"/>
                  </a:moveTo>
                  <a:cubicBezTo>
                    <a:pt x="150" y="0"/>
                    <a:pt x="135" y="3"/>
                    <a:pt x="120" y="7"/>
                  </a:cubicBezTo>
                  <a:cubicBezTo>
                    <a:pt x="37" y="43"/>
                    <a:pt x="1" y="126"/>
                    <a:pt x="25" y="198"/>
                  </a:cubicBezTo>
                  <a:lnTo>
                    <a:pt x="382" y="1174"/>
                  </a:lnTo>
                  <a:cubicBezTo>
                    <a:pt x="410" y="1231"/>
                    <a:pt x="468" y="1265"/>
                    <a:pt x="527" y="1265"/>
                  </a:cubicBezTo>
                  <a:cubicBezTo>
                    <a:pt x="542" y="1265"/>
                    <a:pt x="557" y="1263"/>
                    <a:pt x="572" y="1258"/>
                  </a:cubicBezTo>
                  <a:cubicBezTo>
                    <a:pt x="656" y="1234"/>
                    <a:pt x="691" y="1139"/>
                    <a:pt x="668" y="1067"/>
                  </a:cubicBezTo>
                  <a:lnTo>
                    <a:pt x="310" y="103"/>
                  </a:lnTo>
                  <a:cubicBezTo>
                    <a:pt x="282" y="36"/>
                    <a:pt x="223" y="0"/>
                    <a:pt x="165"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8"/>
            <p:cNvSpPr/>
            <p:nvPr/>
          </p:nvSpPr>
          <p:spPr>
            <a:xfrm>
              <a:off x="3727723" y="4524662"/>
              <a:ext cx="32982" cy="35367"/>
            </a:xfrm>
            <a:custGeom>
              <a:avLst/>
              <a:gdLst/>
              <a:ahLst/>
              <a:cxnLst/>
              <a:rect l="l" t="t" r="r" b="b"/>
              <a:pathLst>
                <a:path w="1037" h="1112" extrusionOk="0">
                  <a:moveTo>
                    <a:pt x="178" y="1"/>
                  </a:moveTo>
                  <a:cubicBezTo>
                    <a:pt x="142" y="1"/>
                    <a:pt x="104" y="13"/>
                    <a:pt x="72" y="40"/>
                  </a:cubicBezTo>
                  <a:cubicBezTo>
                    <a:pt x="13" y="100"/>
                    <a:pt x="1" y="195"/>
                    <a:pt x="60" y="266"/>
                  </a:cubicBezTo>
                  <a:lnTo>
                    <a:pt x="715" y="1052"/>
                  </a:lnTo>
                  <a:cubicBezTo>
                    <a:pt x="739" y="1088"/>
                    <a:pt x="787" y="1112"/>
                    <a:pt x="834" y="1112"/>
                  </a:cubicBezTo>
                  <a:cubicBezTo>
                    <a:pt x="965" y="1100"/>
                    <a:pt x="1037" y="945"/>
                    <a:pt x="953" y="850"/>
                  </a:cubicBezTo>
                  <a:lnTo>
                    <a:pt x="299" y="52"/>
                  </a:lnTo>
                  <a:cubicBezTo>
                    <a:pt x="266" y="19"/>
                    <a:pt x="222" y="1"/>
                    <a:pt x="178"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8"/>
            <p:cNvSpPr/>
            <p:nvPr/>
          </p:nvSpPr>
          <p:spPr>
            <a:xfrm>
              <a:off x="3457349" y="4522023"/>
              <a:ext cx="32218" cy="34954"/>
            </a:xfrm>
            <a:custGeom>
              <a:avLst/>
              <a:gdLst/>
              <a:ahLst/>
              <a:cxnLst/>
              <a:rect l="l" t="t" r="r" b="b"/>
              <a:pathLst>
                <a:path w="1013" h="1099" extrusionOk="0">
                  <a:moveTo>
                    <a:pt x="841" y="0"/>
                  </a:moveTo>
                  <a:cubicBezTo>
                    <a:pt x="795" y="0"/>
                    <a:pt x="748" y="19"/>
                    <a:pt x="715" y="52"/>
                  </a:cubicBezTo>
                  <a:lnTo>
                    <a:pt x="60" y="837"/>
                  </a:lnTo>
                  <a:cubicBezTo>
                    <a:pt x="1" y="897"/>
                    <a:pt x="13" y="1004"/>
                    <a:pt x="72" y="1064"/>
                  </a:cubicBezTo>
                  <a:cubicBezTo>
                    <a:pt x="96" y="1088"/>
                    <a:pt x="128" y="1098"/>
                    <a:pt x="161" y="1098"/>
                  </a:cubicBezTo>
                  <a:cubicBezTo>
                    <a:pt x="211" y="1098"/>
                    <a:pt x="263" y="1075"/>
                    <a:pt x="298" y="1040"/>
                  </a:cubicBezTo>
                  <a:lnTo>
                    <a:pt x="953" y="254"/>
                  </a:lnTo>
                  <a:cubicBezTo>
                    <a:pt x="1013" y="183"/>
                    <a:pt x="1013" y="99"/>
                    <a:pt x="941" y="40"/>
                  </a:cubicBezTo>
                  <a:cubicBezTo>
                    <a:pt x="915" y="13"/>
                    <a:pt x="878" y="0"/>
                    <a:pt x="84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8"/>
            <p:cNvSpPr/>
            <p:nvPr/>
          </p:nvSpPr>
          <p:spPr>
            <a:xfrm>
              <a:off x="3526270" y="4551665"/>
              <a:ext cx="22772" cy="40392"/>
            </a:xfrm>
            <a:custGeom>
              <a:avLst/>
              <a:gdLst/>
              <a:ahLst/>
              <a:cxnLst/>
              <a:rect l="l" t="t" r="r" b="b"/>
              <a:pathLst>
                <a:path w="716" h="1270" extrusionOk="0">
                  <a:moveTo>
                    <a:pt x="531" y="0"/>
                  </a:moveTo>
                  <a:cubicBezTo>
                    <a:pt x="472" y="0"/>
                    <a:pt x="412" y="41"/>
                    <a:pt x="394" y="96"/>
                  </a:cubicBezTo>
                  <a:lnTo>
                    <a:pt x="36" y="1072"/>
                  </a:lnTo>
                  <a:cubicBezTo>
                    <a:pt x="1" y="1144"/>
                    <a:pt x="48" y="1227"/>
                    <a:pt x="120" y="1263"/>
                  </a:cubicBezTo>
                  <a:cubicBezTo>
                    <a:pt x="137" y="1268"/>
                    <a:pt x="154" y="1270"/>
                    <a:pt x="170" y="1270"/>
                  </a:cubicBezTo>
                  <a:cubicBezTo>
                    <a:pt x="235" y="1270"/>
                    <a:pt x="294" y="1234"/>
                    <a:pt x="322" y="1167"/>
                  </a:cubicBezTo>
                  <a:lnTo>
                    <a:pt x="679" y="203"/>
                  </a:lnTo>
                  <a:cubicBezTo>
                    <a:pt x="715" y="132"/>
                    <a:pt x="679" y="36"/>
                    <a:pt x="584" y="13"/>
                  </a:cubicBezTo>
                  <a:cubicBezTo>
                    <a:pt x="567" y="4"/>
                    <a:pt x="549" y="0"/>
                    <a:pt x="531"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09" name="Google Shape;309;p38"/>
          <p:cNvSpPr/>
          <p:nvPr/>
        </p:nvSpPr>
        <p:spPr>
          <a:xfrm>
            <a:off x="4380998" y="2842050"/>
            <a:ext cx="363563" cy="311657"/>
          </a:xfrm>
          <a:custGeom>
            <a:avLst/>
            <a:gdLst/>
            <a:ahLst/>
            <a:cxnLst/>
            <a:rect l="l" t="t" r="r" b="b"/>
            <a:pathLst>
              <a:path w="11431" h="9799" extrusionOk="0">
                <a:moveTo>
                  <a:pt x="4347" y="1"/>
                </a:moveTo>
                <a:cubicBezTo>
                  <a:pt x="3957" y="1"/>
                  <a:pt x="3588" y="148"/>
                  <a:pt x="3311" y="435"/>
                </a:cubicBezTo>
                <a:lnTo>
                  <a:pt x="3287" y="447"/>
                </a:lnTo>
                <a:lnTo>
                  <a:pt x="3275" y="447"/>
                </a:lnTo>
                <a:cubicBezTo>
                  <a:pt x="3189" y="435"/>
                  <a:pt x="3104" y="429"/>
                  <a:pt x="3019" y="429"/>
                </a:cubicBezTo>
                <a:cubicBezTo>
                  <a:pt x="2531" y="429"/>
                  <a:pt x="2074" y="633"/>
                  <a:pt x="1739" y="1019"/>
                </a:cubicBezTo>
                <a:cubicBezTo>
                  <a:pt x="1358" y="1459"/>
                  <a:pt x="1239" y="2055"/>
                  <a:pt x="1418" y="2602"/>
                </a:cubicBezTo>
                <a:lnTo>
                  <a:pt x="1418" y="2626"/>
                </a:lnTo>
                <a:lnTo>
                  <a:pt x="1406" y="2638"/>
                </a:lnTo>
                <a:cubicBezTo>
                  <a:pt x="549" y="3007"/>
                  <a:pt x="1" y="3841"/>
                  <a:pt x="1" y="4769"/>
                </a:cubicBezTo>
                <a:cubicBezTo>
                  <a:pt x="1" y="5507"/>
                  <a:pt x="346" y="6198"/>
                  <a:pt x="941" y="6627"/>
                </a:cubicBezTo>
                <a:lnTo>
                  <a:pt x="953" y="6638"/>
                </a:lnTo>
                <a:lnTo>
                  <a:pt x="941" y="6650"/>
                </a:lnTo>
                <a:cubicBezTo>
                  <a:pt x="608" y="7281"/>
                  <a:pt x="703" y="7996"/>
                  <a:pt x="1168" y="8532"/>
                </a:cubicBezTo>
                <a:cubicBezTo>
                  <a:pt x="1492" y="8915"/>
                  <a:pt x="1937" y="9116"/>
                  <a:pt x="2409" y="9116"/>
                </a:cubicBezTo>
                <a:cubicBezTo>
                  <a:pt x="2597" y="9116"/>
                  <a:pt x="2788" y="9084"/>
                  <a:pt x="2977" y="9020"/>
                </a:cubicBezTo>
                <a:lnTo>
                  <a:pt x="2989" y="9020"/>
                </a:lnTo>
                <a:lnTo>
                  <a:pt x="3013" y="9032"/>
                </a:lnTo>
                <a:cubicBezTo>
                  <a:pt x="3108" y="9210"/>
                  <a:pt x="3251" y="9377"/>
                  <a:pt x="3406" y="9496"/>
                </a:cubicBezTo>
                <a:cubicBezTo>
                  <a:pt x="3433" y="9523"/>
                  <a:pt x="3473" y="9536"/>
                  <a:pt x="3511" y="9536"/>
                </a:cubicBezTo>
                <a:cubicBezTo>
                  <a:pt x="3524" y="9536"/>
                  <a:pt x="3537" y="9535"/>
                  <a:pt x="3549" y="9532"/>
                </a:cubicBezTo>
                <a:cubicBezTo>
                  <a:pt x="3585" y="9532"/>
                  <a:pt x="3632" y="9496"/>
                  <a:pt x="3668" y="9472"/>
                </a:cubicBezTo>
                <a:cubicBezTo>
                  <a:pt x="3692" y="9436"/>
                  <a:pt x="3704" y="9377"/>
                  <a:pt x="3692" y="9329"/>
                </a:cubicBezTo>
                <a:cubicBezTo>
                  <a:pt x="3692" y="9294"/>
                  <a:pt x="3668" y="9246"/>
                  <a:pt x="3632" y="9210"/>
                </a:cubicBezTo>
                <a:cubicBezTo>
                  <a:pt x="3466" y="9079"/>
                  <a:pt x="3335" y="8913"/>
                  <a:pt x="3263" y="8710"/>
                </a:cubicBezTo>
                <a:cubicBezTo>
                  <a:pt x="3251" y="8663"/>
                  <a:pt x="3204" y="8639"/>
                  <a:pt x="3156" y="8603"/>
                </a:cubicBezTo>
                <a:cubicBezTo>
                  <a:pt x="3132" y="8597"/>
                  <a:pt x="3111" y="8594"/>
                  <a:pt x="3090" y="8594"/>
                </a:cubicBezTo>
                <a:cubicBezTo>
                  <a:pt x="3070" y="8594"/>
                  <a:pt x="3049" y="8597"/>
                  <a:pt x="3025" y="8603"/>
                </a:cubicBezTo>
                <a:cubicBezTo>
                  <a:pt x="2841" y="8695"/>
                  <a:pt x="2642" y="8741"/>
                  <a:pt x="2443" y="8741"/>
                </a:cubicBezTo>
                <a:cubicBezTo>
                  <a:pt x="2177" y="8741"/>
                  <a:pt x="1911" y="8659"/>
                  <a:pt x="1680" y="8496"/>
                </a:cubicBezTo>
                <a:cubicBezTo>
                  <a:pt x="1287" y="8222"/>
                  <a:pt x="1072" y="7758"/>
                  <a:pt x="1120" y="7281"/>
                </a:cubicBezTo>
                <a:cubicBezTo>
                  <a:pt x="1191" y="6615"/>
                  <a:pt x="1763" y="6091"/>
                  <a:pt x="2442" y="6091"/>
                </a:cubicBezTo>
                <a:cubicBezTo>
                  <a:pt x="2537" y="6091"/>
                  <a:pt x="2620" y="6019"/>
                  <a:pt x="2620" y="5912"/>
                </a:cubicBezTo>
                <a:cubicBezTo>
                  <a:pt x="2620" y="5817"/>
                  <a:pt x="2549" y="5734"/>
                  <a:pt x="2442" y="5734"/>
                </a:cubicBezTo>
                <a:cubicBezTo>
                  <a:pt x="1965" y="5734"/>
                  <a:pt x="1501" y="5936"/>
                  <a:pt x="1180" y="6317"/>
                </a:cubicBezTo>
                <a:lnTo>
                  <a:pt x="1168" y="6329"/>
                </a:lnTo>
                <a:lnTo>
                  <a:pt x="1144" y="6317"/>
                </a:lnTo>
                <a:cubicBezTo>
                  <a:pt x="644" y="5936"/>
                  <a:pt x="358" y="5365"/>
                  <a:pt x="358" y="4733"/>
                </a:cubicBezTo>
                <a:cubicBezTo>
                  <a:pt x="358" y="3948"/>
                  <a:pt x="822" y="3233"/>
                  <a:pt x="1549" y="2936"/>
                </a:cubicBezTo>
                <a:lnTo>
                  <a:pt x="1561" y="2912"/>
                </a:lnTo>
                <a:lnTo>
                  <a:pt x="1584" y="2936"/>
                </a:lnTo>
                <a:cubicBezTo>
                  <a:pt x="1882" y="3436"/>
                  <a:pt x="2430" y="3757"/>
                  <a:pt x="3025" y="3757"/>
                </a:cubicBezTo>
                <a:cubicBezTo>
                  <a:pt x="3108" y="3757"/>
                  <a:pt x="3204" y="3674"/>
                  <a:pt x="3204" y="3567"/>
                </a:cubicBezTo>
                <a:cubicBezTo>
                  <a:pt x="3204" y="3471"/>
                  <a:pt x="3132" y="3388"/>
                  <a:pt x="3025" y="3388"/>
                </a:cubicBezTo>
                <a:cubicBezTo>
                  <a:pt x="2501" y="3388"/>
                  <a:pt x="2025" y="3079"/>
                  <a:pt x="1822" y="2614"/>
                </a:cubicBezTo>
                <a:cubicBezTo>
                  <a:pt x="1620" y="2186"/>
                  <a:pt x="1668" y="1709"/>
                  <a:pt x="1942" y="1328"/>
                </a:cubicBezTo>
                <a:cubicBezTo>
                  <a:pt x="2196" y="946"/>
                  <a:pt x="2608" y="744"/>
                  <a:pt x="3058" y="744"/>
                </a:cubicBezTo>
                <a:cubicBezTo>
                  <a:pt x="3071" y="744"/>
                  <a:pt x="3084" y="745"/>
                  <a:pt x="3096" y="745"/>
                </a:cubicBezTo>
                <a:cubicBezTo>
                  <a:pt x="3549" y="769"/>
                  <a:pt x="3930" y="995"/>
                  <a:pt x="4156" y="1388"/>
                </a:cubicBezTo>
                <a:cubicBezTo>
                  <a:pt x="4189" y="1437"/>
                  <a:pt x="4245" y="1464"/>
                  <a:pt x="4307" y="1464"/>
                </a:cubicBezTo>
                <a:cubicBezTo>
                  <a:pt x="4335" y="1464"/>
                  <a:pt x="4365" y="1458"/>
                  <a:pt x="4394" y="1447"/>
                </a:cubicBezTo>
                <a:cubicBezTo>
                  <a:pt x="4466" y="1400"/>
                  <a:pt x="4501" y="1293"/>
                  <a:pt x="4454" y="1209"/>
                </a:cubicBezTo>
                <a:cubicBezTo>
                  <a:pt x="4275" y="923"/>
                  <a:pt x="4037" y="697"/>
                  <a:pt x="3727" y="554"/>
                </a:cubicBezTo>
                <a:lnTo>
                  <a:pt x="3692" y="531"/>
                </a:lnTo>
                <a:lnTo>
                  <a:pt x="3727" y="519"/>
                </a:lnTo>
                <a:cubicBezTo>
                  <a:pt x="3925" y="392"/>
                  <a:pt x="4142" y="329"/>
                  <a:pt x="4362" y="329"/>
                </a:cubicBezTo>
                <a:cubicBezTo>
                  <a:pt x="4553" y="329"/>
                  <a:pt x="4747" y="377"/>
                  <a:pt x="4930" y="471"/>
                </a:cubicBezTo>
                <a:cubicBezTo>
                  <a:pt x="5311" y="685"/>
                  <a:pt x="5537" y="1066"/>
                  <a:pt x="5537" y="1519"/>
                </a:cubicBezTo>
                <a:lnTo>
                  <a:pt x="5537" y="4031"/>
                </a:lnTo>
                <a:lnTo>
                  <a:pt x="5513" y="4031"/>
                </a:lnTo>
                <a:cubicBezTo>
                  <a:pt x="5156" y="4019"/>
                  <a:pt x="4918" y="3888"/>
                  <a:pt x="4751" y="3626"/>
                </a:cubicBezTo>
                <a:cubicBezTo>
                  <a:pt x="4719" y="3577"/>
                  <a:pt x="4652" y="3550"/>
                  <a:pt x="4590" y="3550"/>
                </a:cubicBezTo>
                <a:cubicBezTo>
                  <a:pt x="4562" y="3550"/>
                  <a:pt x="4535" y="3556"/>
                  <a:pt x="4513" y="3567"/>
                </a:cubicBezTo>
                <a:cubicBezTo>
                  <a:pt x="4442" y="3614"/>
                  <a:pt x="4406" y="3733"/>
                  <a:pt x="4454" y="3805"/>
                </a:cubicBezTo>
                <a:cubicBezTo>
                  <a:pt x="4680" y="4162"/>
                  <a:pt x="5037" y="4364"/>
                  <a:pt x="5490" y="4376"/>
                </a:cubicBezTo>
                <a:lnTo>
                  <a:pt x="5513" y="4376"/>
                </a:lnTo>
                <a:lnTo>
                  <a:pt x="5513" y="7008"/>
                </a:lnTo>
                <a:lnTo>
                  <a:pt x="5466" y="6984"/>
                </a:lnTo>
                <a:cubicBezTo>
                  <a:pt x="5240" y="6758"/>
                  <a:pt x="4930" y="6638"/>
                  <a:pt x="4620" y="6638"/>
                </a:cubicBezTo>
                <a:lnTo>
                  <a:pt x="3549" y="6638"/>
                </a:lnTo>
                <a:cubicBezTo>
                  <a:pt x="3454" y="6638"/>
                  <a:pt x="3370" y="6710"/>
                  <a:pt x="3370" y="6817"/>
                </a:cubicBezTo>
                <a:cubicBezTo>
                  <a:pt x="3370" y="6900"/>
                  <a:pt x="3442" y="6996"/>
                  <a:pt x="3549" y="6996"/>
                </a:cubicBezTo>
                <a:lnTo>
                  <a:pt x="4620" y="6996"/>
                </a:lnTo>
                <a:cubicBezTo>
                  <a:pt x="5109" y="6996"/>
                  <a:pt x="5490" y="7400"/>
                  <a:pt x="5490" y="7877"/>
                </a:cubicBezTo>
                <a:lnTo>
                  <a:pt x="5490" y="8258"/>
                </a:lnTo>
                <a:cubicBezTo>
                  <a:pt x="5490" y="8603"/>
                  <a:pt x="5347" y="8924"/>
                  <a:pt x="5073" y="9163"/>
                </a:cubicBezTo>
                <a:cubicBezTo>
                  <a:pt x="4859" y="9347"/>
                  <a:pt x="4589" y="9453"/>
                  <a:pt x="4310" y="9453"/>
                </a:cubicBezTo>
                <a:cubicBezTo>
                  <a:pt x="4247" y="9453"/>
                  <a:pt x="4184" y="9447"/>
                  <a:pt x="4120" y="9436"/>
                </a:cubicBezTo>
                <a:lnTo>
                  <a:pt x="4097" y="9436"/>
                </a:lnTo>
                <a:cubicBezTo>
                  <a:pt x="4061" y="9436"/>
                  <a:pt x="4025" y="9448"/>
                  <a:pt x="3989" y="9460"/>
                </a:cubicBezTo>
                <a:cubicBezTo>
                  <a:pt x="3942" y="9496"/>
                  <a:pt x="3930" y="9544"/>
                  <a:pt x="3918" y="9579"/>
                </a:cubicBezTo>
                <a:cubicBezTo>
                  <a:pt x="3906" y="9675"/>
                  <a:pt x="3966" y="9758"/>
                  <a:pt x="4061" y="9782"/>
                </a:cubicBezTo>
                <a:cubicBezTo>
                  <a:pt x="4137" y="9793"/>
                  <a:pt x="4213" y="9799"/>
                  <a:pt x="4289" y="9799"/>
                </a:cubicBezTo>
                <a:cubicBezTo>
                  <a:pt x="4842" y="9799"/>
                  <a:pt x="5372" y="9500"/>
                  <a:pt x="5644" y="9008"/>
                </a:cubicBezTo>
                <a:lnTo>
                  <a:pt x="5656" y="8972"/>
                </a:lnTo>
                <a:lnTo>
                  <a:pt x="5668" y="9008"/>
                </a:lnTo>
                <a:cubicBezTo>
                  <a:pt x="5951" y="9500"/>
                  <a:pt x="6473" y="9799"/>
                  <a:pt x="7024" y="9799"/>
                </a:cubicBezTo>
                <a:cubicBezTo>
                  <a:pt x="7100" y="9799"/>
                  <a:pt x="7176" y="9793"/>
                  <a:pt x="7252" y="9782"/>
                </a:cubicBezTo>
                <a:cubicBezTo>
                  <a:pt x="7335" y="9758"/>
                  <a:pt x="7418" y="9675"/>
                  <a:pt x="7395" y="9579"/>
                </a:cubicBezTo>
                <a:cubicBezTo>
                  <a:pt x="7395" y="9544"/>
                  <a:pt x="7371" y="9496"/>
                  <a:pt x="7323" y="9460"/>
                </a:cubicBezTo>
                <a:cubicBezTo>
                  <a:pt x="7288" y="9443"/>
                  <a:pt x="7260" y="9432"/>
                  <a:pt x="7228" y="9432"/>
                </a:cubicBezTo>
                <a:cubicBezTo>
                  <a:pt x="7217" y="9432"/>
                  <a:pt x="7205" y="9433"/>
                  <a:pt x="7192" y="9436"/>
                </a:cubicBezTo>
                <a:cubicBezTo>
                  <a:pt x="7129" y="9447"/>
                  <a:pt x="7066" y="9453"/>
                  <a:pt x="7003" y="9453"/>
                </a:cubicBezTo>
                <a:cubicBezTo>
                  <a:pt x="6723" y="9453"/>
                  <a:pt x="6454" y="9347"/>
                  <a:pt x="6240" y="9163"/>
                </a:cubicBezTo>
                <a:cubicBezTo>
                  <a:pt x="5978" y="8948"/>
                  <a:pt x="5823" y="8615"/>
                  <a:pt x="5823" y="8258"/>
                </a:cubicBezTo>
                <a:lnTo>
                  <a:pt x="5823" y="6746"/>
                </a:lnTo>
                <a:cubicBezTo>
                  <a:pt x="5823" y="6246"/>
                  <a:pt x="6228" y="5865"/>
                  <a:pt x="6704" y="5865"/>
                </a:cubicBezTo>
                <a:lnTo>
                  <a:pt x="8252" y="5865"/>
                </a:lnTo>
                <a:cubicBezTo>
                  <a:pt x="8335" y="5865"/>
                  <a:pt x="8430" y="5793"/>
                  <a:pt x="8430" y="5686"/>
                </a:cubicBezTo>
                <a:cubicBezTo>
                  <a:pt x="8430" y="5579"/>
                  <a:pt x="8359" y="5507"/>
                  <a:pt x="8252" y="5507"/>
                </a:cubicBezTo>
                <a:lnTo>
                  <a:pt x="6704" y="5507"/>
                </a:lnTo>
                <a:cubicBezTo>
                  <a:pt x="6383" y="5507"/>
                  <a:pt x="6085" y="5626"/>
                  <a:pt x="5847" y="5853"/>
                </a:cubicBezTo>
                <a:lnTo>
                  <a:pt x="5811" y="5876"/>
                </a:lnTo>
                <a:lnTo>
                  <a:pt x="5811" y="5210"/>
                </a:lnTo>
                <a:lnTo>
                  <a:pt x="5823" y="5210"/>
                </a:lnTo>
                <a:cubicBezTo>
                  <a:pt x="6549" y="5186"/>
                  <a:pt x="7133" y="4591"/>
                  <a:pt x="7133" y="3841"/>
                </a:cubicBezTo>
                <a:cubicBezTo>
                  <a:pt x="7133" y="3757"/>
                  <a:pt x="7061" y="3662"/>
                  <a:pt x="6954" y="3662"/>
                </a:cubicBezTo>
                <a:cubicBezTo>
                  <a:pt x="6859" y="3662"/>
                  <a:pt x="6775" y="3733"/>
                  <a:pt x="6775" y="3841"/>
                </a:cubicBezTo>
                <a:cubicBezTo>
                  <a:pt x="6775" y="4376"/>
                  <a:pt x="6359" y="4829"/>
                  <a:pt x="5823" y="4853"/>
                </a:cubicBezTo>
                <a:lnTo>
                  <a:pt x="5787" y="4853"/>
                </a:lnTo>
                <a:lnTo>
                  <a:pt x="5787" y="1543"/>
                </a:lnTo>
                <a:cubicBezTo>
                  <a:pt x="5787" y="1114"/>
                  <a:pt x="6013" y="709"/>
                  <a:pt x="6406" y="507"/>
                </a:cubicBezTo>
                <a:cubicBezTo>
                  <a:pt x="6582" y="408"/>
                  <a:pt x="6773" y="360"/>
                  <a:pt x="6963" y="360"/>
                </a:cubicBezTo>
                <a:cubicBezTo>
                  <a:pt x="7186" y="360"/>
                  <a:pt x="7410" y="426"/>
                  <a:pt x="7609" y="554"/>
                </a:cubicBezTo>
                <a:lnTo>
                  <a:pt x="7633" y="566"/>
                </a:lnTo>
                <a:lnTo>
                  <a:pt x="7728" y="602"/>
                </a:lnTo>
                <a:cubicBezTo>
                  <a:pt x="7430" y="733"/>
                  <a:pt x="7180" y="971"/>
                  <a:pt x="7002" y="1257"/>
                </a:cubicBezTo>
                <a:cubicBezTo>
                  <a:pt x="6954" y="1328"/>
                  <a:pt x="6966" y="1447"/>
                  <a:pt x="7061" y="1495"/>
                </a:cubicBezTo>
                <a:cubicBezTo>
                  <a:pt x="7086" y="1507"/>
                  <a:pt x="7116" y="1514"/>
                  <a:pt x="7147" y="1514"/>
                </a:cubicBezTo>
                <a:cubicBezTo>
                  <a:pt x="7206" y="1514"/>
                  <a:pt x="7268" y="1490"/>
                  <a:pt x="7299" y="1435"/>
                </a:cubicBezTo>
                <a:cubicBezTo>
                  <a:pt x="7526" y="1054"/>
                  <a:pt x="7918" y="816"/>
                  <a:pt x="8371" y="793"/>
                </a:cubicBezTo>
                <a:cubicBezTo>
                  <a:pt x="8405" y="790"/>
                  <a:pt x="8438" y="789"/>
                  <a:pt x="8471" y="789"/>
                </a:cubicBezTo>
                <a:cubicBezTo>
                  <a:pt x="8895" y="789"/>
                  <a:pt x="9271" y="998"/>
                  <a:pt x="9514" y="1340"/>
                </a:cubicBezTo>
                <a:cubicBezTo>
                  <a:pt x="9788" y="1709"/>
                  <a:pt x="9847" y="2186"/>
                  <a:pt x="9669" y="2602"/>
                </a:cubicBezTo>
                <a:cubicBezTo>
                  <a:pt x="9454" y="3114"/>
                  <a:pt x="8978" y="3436"/>
                  <a:pt x="8430" y="3436"/>
                </a:cubicBezTo>
                <a:cubicBezTo>
                  <a:pt x="8335" y="3436"/>
                  <a:pt x="8252" y="3519"/>
                  <a:pt x="8252" y="3614"/>
                </a:cubicBezTo>
                <a:cubicBezTo>
                  <a:pt x="8252" y="3721"/>
                  <a:pt x="8323" y="3793"/>
                  <a:pt x="8430" y="3793"/>
                </a:cubicBezTo>
                <a:cubicBezTo>
                  <a:pt x="9014" y="3793"/>
                  <a:pt x="9573" y="3483"/>
                  <a:pt x="9871" y="2983"/>
                </a:cubicBezTo>
                <a:lnTo>
                  <a:pt x="9883" y="2959"/>
                </a:lnTo>
                <a:lnTo>
                  <a:pt x="9907" y="2983"/>
                </a:lnTo>
                <a:cubicBezTo>
                  <a:pt x="10562" y="3257"/>
                  <a:pt x="10990" y="3841"/>
                  <a:pt x="11074" y="4555"/>
                </a:cubicBezTo>
                <a:cubicBezTo>
                  <a:pt x="11169" y="5269"/>
                  <a:pt x="10871" y="5936"/>
                  <a:pt x="10300" y="6353"/>
                </a:cubicBezTo>
                <a:lnTo>
                  <a:pt x="10288" y="6377"/>
                </a:lnTo>
                <a:lnTo>
                  <a:pt x="10276" y="6353"/>
                </a:lnTo>
                <a:cubicBezTo>
                  <a:pt x="9966" y="5984"/>
                  <a:pt x="9502" y="5781"/>
                  <a:pt x="9014" y="5781"/>
                </a:cubicBezTo>
                <a:cubicBezTo>
                  <a:pt x="8919" y="5781"/>
                  <a:pt x="8835" y="5853"/>
                  <a:pt x="8835" y="5960"/>
                </a:cubicBezTo>
                <a:cubicBezTo>
                  <a:pt x="8835" y="6055"/>
                  <a:pt x="8907" y="6138"/>
                  <a:pt x="9014" y="6138"/>
                </a:cubicBezTo>
                <a:cubicBezTo>
                  <a:pt x="9633" y="6138"/>
                  <a:pt x="10181" y="6579"/>
                  <a:pt x="10300" y="7186"/>
                </a:cubicBezTo>
                <a:cubicBezTo>
                  <a:pt x="10407" y="7698"/>
                  <a:pt x="10228" y="8186"/>
                  <a:pt x="9812" y="8496"/>
                </a:cubicBezTo>
                <a:cubicBezTo>
                  <a:pt x="9570" y="8688"/>
                  <a:pt x="9281" y="8786"/>
                  <a:pt x="8992" y="8786"/>
                </a:cubicBezTo>
                <a:cubicBezTo>
                  <a:pt x="8796" y="8786"/>
                  <a:pt x="8601" y="8742"/>
                  <a:pt x="8419" y="8651"/>
                </a:cubicBezTo>
                <a:cubicBezTo>
                  <a:pt x="8390" y="8643"/>
                  <a:pt x="8361" y="8632"/>
                  <a:pt x="8332" y="8632"/>
                </a:cubicBezTo>
                <a:cubicBezTo>
                  <a:pt x="8313" y="8632"/>
                  <a:pt x="8294" y="8637"/>
                  <a:pt x="8276" y="8651"/>
                </a:cubicBezTo>
                <a:cubicBezTo>
                  <a:pt x="8240" y="8663"/>
                  <a:pt x="8204" y="8698"/>
                  <a:pt x="8180" y="8758"/>
                </a:cubicBezTo>
                <a:cubicBezTo>
                  <a:pt x="8097" y="8948"/>
                  <a:pt x="7966" y="9127"/>
                  <a:pt x="7799" y="9258"/>
                </a:cubicBezTo>
                <a:cubicBezTo>
                  <a:pt x="7776" y="9294"/>
                  <a:pt x="7740" y="9329"/>
                  <a:pt x="7740" y="9377"/>
                </a:cubicBezTo>
                <a:cubicBezTo>
                  <a:pt x="7740" y="9425"/>
                  <a:pt x="7740" y="9472"/>
                  <a:pt x="7776" y="9508"/>
                </a:cubicBezTo>
                <a:cubicBezTo>
                  <a:pt x="7810" y="9556"/>
                  <a:pt x="7861" y="9581"/>
                  <a:pt x="7912" y="9581"/>
                </a:cubicBezTo>
                <a:cubicBezTo>
                  <a:pt x="7948" y="9581"/>
                  <a:pt x="7984" y="9568"/>
                  <a:pt x="8014" y="9544"/>
                </a:cubicBezTo>
                <a:cubicBezTo>
                  <a:pt x="8180" y="9413"/>
                  <a:pt x="8311" y="9258"/>
                  <a:pt x="8419" y="9079"/>
                </a:cubicBezTo>
                <a:lnTo>
                  <a:pt x="8430" y="9067"/>
                </a:lnTo>
                <a:lnTo>
                  <a:pt x="8442" y="9067"/>
                </a:lnTo>
                <a:cubicBezTo>
                  <a:pt x="8618" y="9127"/>
                  <a:pt x="8801" y="9156"/>
                  <a:pt x="8983" y="9156"/>
                </a:cubicBezTo>
                <a:cubicBezTo>
                  <a:pt x="9343" y="9156"/>
                  <a:pt x="9702" y="9043"/>
                  <a:pt x="10002" y="8829"/>
                </a:cubicBezTo>
                <a:cubicBezTo>
                  <a:pt x="10466" y="8484"/>
                  <a:pt x="10705" y="7960"/>
                  <a:pt x="10681" y="7400"/>
                </a:cubicBezTo>
                <a:cubicBezTo>
                  <a:pt x="10657" y="7162"/>
                  <a:pt x="10597" y="6924"/>
                  <a:pt x="10478" y="6710"/>
                </a:cubicBezTo>
                <a:lnTo>
                  <a:pt x="10466" y="6698"/>
                </a:lnTo>
                <a:lnTo>
                  <a:pt x="10478" y="6686"/>
                </a:lnTo>
                <a:cubicBezTo>
                  <a:pt x="11097" y="6198"/>
                  <a:pt x="11431" y="5507"/>
                  <a:pt x="11431" y="4769"/>
                </a:cubicBezTo>
                <a:cubicBezTo>
                  <a:pt x="11431" y="3841"/>
                  <a:pt x="10883" y="3007"/>
                  <a:pt x="10038" y="2638"/>
                </a:cubicBezTo>
                <a:lnTo>
                  <a:pt x="10026" y="2626"/>
                </a:lnTo>
                <a:lnTo>
                  <a:pt x="10026" y="2602"/>
                </a:lnTo>
                <a:cubicBezTo>
                  <a:pt x="10204" y="2055"/>
                  <a:pt x="10062" y="1459"/>
                  <a:pt x="9693" y="1019"/>
                </a:cubicBezTo>
                <a:cubicBezTo>
                  <a:pt x="9378" y="633"/>
                  <a:pt x="8907" y="429"/>
                  <a:pt x="8421" y="429"/>
                </a:cubicBezTo>
                <a:cubicBezTo>
                  <a:pt x="8337" y="429"/>
                  <a:pt x="8253" y="435"/>
                  <a:pt x="8169" y="447"/>
                </a:cubicBezTo>
                <a:lnTo>
                  <a:pt x="8157" y="447"/>
                </a:lnTo>
                <a:lnTo>
                  <a:pt x="8145" y="435"/>
                </a:lnTo>
                <a:cubicBezTo>
                  <a:pt x="7855" y="156"/>
                  <a:pt x="7473" y="2"/>
                  <a:pt x="7076" y="2"/>
                </a:cubicBezTo>
                <a:cubicBezTo>
                  <a:pt x="7000" y="2"/>
                  <a:pt x="6923" y="7"/>
                  <a:pt x="6847" y="19"/>
                </a:cubicBezTo>
                <a:cubicBezTo>
                  <a:pt x="6371" y="90"/>
                  <a:pt x="5966" y="376"/>
                  <a:pt x="5728" y="793"/>
                </a:cubicBezTo>
                <a:lnTo>
                  <a:pt x="5716" y="816"/>
                </a:lnTo>
                <a:lnTo>
                  <a:pt x="5704" y="793"/>
                </a:lnTo>
                <a:cubicBezTo>
                  <a:pt x="5466" y="376"/>
                  <a:pt x="5061" y="90"/>
                  <a:pt x="4585" y="19"/>
                </a:cubicBezTo>
                <a:cubicBezTo>
                  <a:pt x="4505" y="7"/>
                  <a:pt x="4426" y="1"/>
                  <a:pt x="434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 name="Google Shape;310;p38"/>
          <p:cNvGrpSpPr/>
          <p:nvPr/>
        </p:nvGrpSpPr>
        <p:grpSpPr>
          <a:xfrm>
            <a:off x="5951197" y="2847661"/>
            <a:ext cx="337070" cy="337040"/>
            <a:chOff x="1305327" y="2894211"/>
            <a:chExt cx="357520" cy="357488"/>
          </a:xfrm>
        </p:grpSpPr>
        <p:sp>
          <p:nvSpPr>
            <p:cNvPr id="311" name="Google Shape;311;p38"/>
            <p:cNvSpPr/>
            <p:nvPr/>
          </p:nvSpPr>
          <p:spPr>
            <a:xfrm>
              <a:off x="1305709" y="2975600"/>
              <a:ext cx="281379" cy="275336"/>
            </a:xfrm>
            <a:custGeom>
              <a:avLst/>
              <a:gdLst/>
              <a:ahLst/>
              <a:cxnLst/>
              <a:rect l="l" t="t" r="r" b="b"/>
              <a:pathLst>
                <a:path w="8847" h="8657" extrusionOk="0">
                  <a:moveTo>
                    <a:pt x="167" y="1"/>
                  </a:moveTo>
                  <a:cubicBezTo>
                    <a:pt x="84" y="1"/>
                    <a:pt x="1" y="84"/>
                    <a:pt x="1" y="168"/>
                  </a:cubicBezTo>
                  <a:lnTo>
                    <a:pt x="1" y="8085"/>
                  </a:lnTo>
                  <a:cubicBezTo>
                    <a:pt x="1" y="8395"/>
                    <a:pt x="262" y="8657"/>
                    <a:pt x="572" y="8657"/>
                  </a:cubicBezTo>
                  <a:lnTo>
                    <a:pt x="8680" y="8657"/>
                  </a:lnTo>
                  <a:cubicBezTo>
                    <a:pt x="8775" y="8657"/>
                    <a:pt x="8847" y="8573"/>
                    <a:pt x="8847" y="8490"/>
                  </a:cubicBezTo>
                  <a:cubicBezTo>
                    <a:pt x="8835" y="8395"/>
                    <a:pt x="8764" y="8323"/>
                    <a:pt x="8668" y="8323"/>
                  </a:cubicBezTo>
                  <a:lnTo>
                    <a:pt x="560" y="8323"/>
                  </a:lnTo>
                  <a:cubicBezTo>
                    <a:pt x="429" y="8323"/>
                    <a:pt x="334" y="8216"/>
                    <a:pt x="334" y="8097"/>
                  </a:cubicBezTo>
                  <a:lnTo>
                    <a:pt x="334" y="168"/>
                  </a:lnTo>
                  <a:cubicBezTo>
                    <a:pt x="334" y="84"/>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8"/>
            <p:cNvSpPr/>
            <p:nvPr/>
          </p:nvSpPr>
          <p:spPr>
            <a:xfrm>
              <a:off x="1305327" y="2894211"/>
              <a:ext cx="357520" cy="357488"/>
            </a:xfrm>
            <a:custGeom>
              <a:avLst/>
              <a:gdLst/>
              <a:ahLst/>
              <a:cxnLst/>
              <a:rect l="l" t="t" r="r" b="b"/>
              <a:pathLst>
                <a:path w="11241" h="11240" extrusionOk="0">
                  <a:moveTo>
                    <a:pt x="572" y="0"/>
                  </a:moveTo>
                  <a:cubicBezTo>
                    <a:pt x="251" y="0"/>
                    <a:pt x="1" y="262"/>
                    <a:pt x="1" y="572"/>
                  </a:cubicBezTo>
                  <a:lnTo>
                    <a:pt x="1" y="2060"/>
                  </a:lnTo>
                  <a:cubicBezTo>
                    <a:pt x="1" y="2143"/>
                    <a:pt x="72" y="2215"/>
                    <a:pt x="167" y="2215"/>
                  </a:cubicBezTo>
                  <a:cubicBezTo>
                    <a:pt x="263" y="2215"/>
                    <a:pt x="334" y="2143"/>
                    <a:pt x="334" y="2060"/>
                  </a:cubicBezTo>
                  <a:lnTo>
                    <a:pt x="334" y="572"/>
                  </a:lnTo>
                  <a:cubicBezTo>
                    <a:pt x="334" y="417"/>
                    <a:pt x="453" y="333"/>
                    <a:pt x="572" y="333"/>
                  </a:cubicBezTo>
                  <a:cubicBezTo>
                    <a:pt x="620" y="333"/>
                    <a:pt x="679" y="345"/>
                    <a:pt x="739" y="405"/>
                  </a:cubicBezTo>
                  <a:lnTo>
                    <a:pt x="1048" y="714"/>
                  </a:lnTo>
                  <a:lnTo>
                    <a:pt x="596" y="1167"/>
                  </a:lnTo>
                  <a:cubicBezTo>
                    <a:pt x="501" y="1262"/>
                    <a:pt x="572" y="1441"/>
                    <a:pt x="715" y="1441"/>
                  </a:cubicBezTo>
                  <a:cubicBezTo>
                    <a:pt x="834" y="1441"/>
                    <a:pt x="858" y="1357"/>
                    <a:pt x="1286" y="953"/>
                  </a:cubicBezTo>
                  <a:lnTo>
                    <a:pt x="1822" y="1488"/>
                  </a:lnTo>
                  <a:lnTo>
                    <a:pt x="1644" y="1667"/>
                  </a:lnTo>
                  <a:cubicBezTo>
                    <a:pt x="1584" y="1726"/>
                    <a:pt x="1584" y="1834"/>
                    <a:pt x="1644" y="1905"/>
                  </a:cubicBezTo>
                  <a:cubicBezTo>
                    <a:pt x="1673" y="1935"/>
                    <a:pt x="1715" y="1950"/>
                    <a:pt x="1758" y="1950"/>
                  </a:cubicBezTo>
                  <a:cubicBezTo>
                    <a:pt x="1801" y="1950"/>
                    <a:pt x="1846" y="1935"/>
                    <a:pt x="1882" y="1905"/>
                  </a:cubicBezTo>
                  <a:lnTo>
                    <a:pt x="2060" y="1726"/>
                  </a:lnTo>
                  <a:lnTo>
                    <a:pt x="2596" y="2262"/>
                  </a:lnTo>
                  <a:lnTo>
                    <a:pt x="2144" y="2715"/>
                  </a:lnTo>
                  <a:cubicBezTo>
                    <a:pt x="2084" y="2774"/>
                    <a:pt x="2084" y="2881"/>
                    <a:pt x="2144" y="2953"/>
                  </a:cubicBezTo>
                  <a:cubicBezTo>
                    <a:pt x="2173" y="2983"/>
                    <a:pt x="2215" y="2997"/>
                    <a:pt x="2258" y="2997"/>
                  </a:cubicBezTo>
                  <a:cubicBezTo>
                    <a:pt x="2301" y="2997"/>
                    <a:pt x="2346" y="2983"/>
                    <a:pt x="2382" y="2953"/>
                  </a:cubicBezTo>
                  <a:lnTo>
                    <a:pt x="2834" y="2500"/>
                  </a:lnTo>
                  <a:lnTo>
                    <a:pt x="3370" y="3036"/>
                  </a:lnTo>
                  <a:lnTo>
                    <a:pt x="3191" y="3215"/>
                  </a:lnTo>
                  <a:cubicBezTo>
                    <a:pt x="3132" y="3274"/>
                    <a:pt x="3132" y="3381"/>
                    <a:pt x="3191" y="3453"/>
                  </a:cubicBezTo>
                  <a:cubicBezTo>
                    <a:pt x="3221" y="3483"/>
                    <a:pt x="3263" y="3498"/>
                    <a:pt x="3306" y="3498"/>
                  </a:cubicBezTo>
                  <a:cubicBezTo>
                    <a:pt x="3349" y="3498"/>
                    <a:pt x="3394" y="3483"/>
                    <a:pt x="3430" y="3453"/>
                  </a:cubicBezTo>
                  <a:lnTo>
                    <a:pt x="3608" y="3274"/>
                  </a:lnTo>
                  <a:lnTo>
                    <a:pt x="4144" y="3810"/>
                  </a:lnTo>
                  <a:lnTo>
                    <a:pt x="3692" y="4262"/>
                  </a:lnTo>
                  <a:cubicBezTo>
                    <a:pt x="3632" y="4322"/>
                    <a:pt x="3632" y="4429"/>
                    <a:pt x="3692" y="4501"/>
                  </a:cubicBezTo>
                  <a:cubicBezTo>
                    <a:pt x="3721" y="4530"/>
                    <a:pt x="3763" y="4545"/>
                    <a:pt x="3806" y="4545"/>
                  </a:cubicBezTo>
                  <a:cubicBezTo>
                    <a:pt x="3849" y="4545"/>
                    <a:pt x="3894" y="4530"/>
                    <a:pt x="3930" y="4501"/>
                  </a:cubicBezTo>
                  <a:lnTo>
                    <a:pt x="4382" y="4048"/>
                  </a:lnTo>
                  <a:lnTo>
                    <a:pt x="4918" y="4584"/>
                  </a:lnTo>
                  <a:lnTo>
                    <a:pt x="4739" y="4763"/>
                  </a:lnTo>
                  <a:cubicBezTo>
                    <a:pt x="4680" y="4822"/>
                    <a:pt x="4680" y="4929"/>
                    <a:pt x="4739" y="5001"/>
                  </a:cubicBezTo>
                  <a:cubicBezTo>
                    <a:pt x="4769" y="5030"/>
                    <a:pt x="4811" y="5045"/>
                    <a:pt x="4854" y="5045"/>
                  </a:cubicBezTo>
                  <a:cubicBezTo>
                    <a:pt x="4897" y="5045"/>
                    <a:pt x="4942" y="5030"/>
                    <a:pt x="4977" y="5001"/>
                  </a:cubicBezTo>
                  <a:lnTo>
                    <a:pt x="5156" y="4822"/>
                  </a:lnTo>
                  <a:lnTo>
                    <a:pt x="5692" y="5358"/>
                  </a:lnTo>
                  <a:lnTo>
                    <a:pt x="5239" y="5810"/>
                  </a:lnTo>
                  <a:cubicBezTo>
                    <a:pt x="5180" y="5870"/>
                    <a:pt x="5180" y="5977"/>
                    <a:pt x="5239" y="6048"/>
                  </a:cubicBezTo>
                  <a:cubicBezTo>
                    <a:pt x="5269" y="6078"/>
                    <a:pt x="5311" y="6093"/>
                    <a:pt x="5354" y="6093"/>
                  </a:cubicBezTo>
                  <a:cubicBezTo>
                    <a:pt x="5397" y="6093"/>
                    <a:pt x="5442" y="6078"/>
                    <a:pt x="5477" y="6048"/>
                  </a:cubicBezTo>
                  <a:lnTo>
                    <a:pt x="5930" y="5596"/>
                  </a:lnTo>
                  <a:lnTo>
                    <a:pt x="6466" y="6132"/>
                  </a:lnTo>
                  <a:lnTo>
                    <a:pt x="6287" y="6310"/>
                  </a:lnTo>
                  <a:cubicBezTo>
                    <a:pt x="6228" y="6370"/>
                    <a:pt x="6228" y="6477"/>
                    <a:pt x="6287" y="6548"/>
                  </a:cubicBezTo>
                  <a:cubicBezTo>
                    <a:pt x="6317" y="6578"/>
                    <a:pt x="6359" y="6593"/>
                    <a:pt x="6402" y="6593"/>
                  </a:cubicBezTo>
                  <a:cubicBezTo>
                    <a:pt x="6445" y="6593"/>
                    <a:pt x="6490" y="6578"/>
                    <a:pt x="6525" y="6548"/>
                  </a:cubicBezTo>
                  <a:lnTo>
                    <a:pt x="6704" y="6370"/>
                  </a:lnTo>
                  <a:lnTo>
                    <a:pt x="7240" y="6906"/>
                  </a:lnTo>
                  <a:lnTo>
                    <a:pt x="6787" y="7358"/>
                  </a:lnTo>
                  <a:cubicBezTo>
                    <a:pt x="6728" y="7418"/>
                    <a:pt x="6728" y="7525"/>
                    <a:pt x="6787" y="7596"/>
                  </a:cubicBezTo>
                  <a:cubicBezTo>
                    <a:pt x="6817" y="7626"/>
                    <a:pt x="6859" y="7641"/>
                    <a:pt x="6902" y="7641"/>
                  </a:cubicBezTo>
                  <a:cubicBezTo>
                    <a:pt x="6945" y="7641"/>
                    <a:pt x="6990" y="7626"/>
                    <a:pt x="7025" y="7596"/>
                  </a:cubicBezTo>
                  <a:lnTo>
                    <a:pt x="7478" y="7144"/>
                  </a:lnTo>
                  <a:lnTo>
                    <a:pt x="8014" y="7680"/>
                  </a:lnTo>
                  <a:lnTo>
                    <a:pt x="7763" y="7787"/>
                  </a:lnTo>
                  <a:cubicBezTo>
                    <a:pt x="7704" y="7846"/>
                    <a:pt x="7704" y="7953"/>
                    <a:pt x="7763" y="8025"/>
                  </a:cubicBezTo>
                  <a:cubicBezTo>
                    <a:pt x="7787" y="8055"/>
                    <a:pt x="7826" y="8069"/>
                    <a:pt x="7869" y="8069"/>
                  </a:cubicBezTo>
                  <a:cubicBezTo>
                    <a:pt x="7912" y="8069"/>
                    <a:pt x="7960" y="8055"/>
                    <a:pt x="8002" y="8025"/>
                  </a:cubicBezTo>
                  <a:lnTo>
                    <a:pt x="8180" y="7846"/>
                  </a:lnTo>
                  <a:lnTo>
                    <a:pt x="8716" y="8382"/>
                  </a:lnTo>
                  <a:lnTo>
                    <a:pt x="8264" y="8834"/>
                  </a:lnTo>
                  <a:cubicBezTo>
                    <a:pt x="8204" y="8894"/>
                    <a:pt x="8204" y="8989"/>
                    <a:pt x="8264" y="9073"/>
                  </a:cubicBezTo>
                  <a:cubicBezTo>
                    <a:pt x="8293" y="9102"/>
                    <a:pt x="8335" y="9117"/>
                    <a:pt x="8378" y="9117"/>
                  </a:cubicBezTo>
                  <a:cubicBezTo>
                    <a:pt x="8421" y="9117"/>
                    <a:pt x="8466" y="9102"/>
                    <a:pt x="8502" y="9073"/>
                  </a:cubicBezTo>
                  <a:lnTo>
                    <a:pt x="8954" y="8620"/>
                  </a:lnTo>
                  <a:lnTo>
                    <a:pt x="9490" y="9156"/>
                  </a:lnTo>
                  <a:lnTo>
                    <a:pt x="9311" y="9335"/>
                  </a:lnTo>
                  <a:cubicBezTo>
                    <a:pt x="9252" y="9394"/>
                    <a:pt x="9252" y="9501"/>
                    <a:pt x="9311" y="9573"/>
                  </a:cubicBezTo>
                  <a:cubicBezTo>
                    <a:pt x="9335" y="9608"/>
                    <a:pt x="9383" y="9620"/>
                    <a:pt x="9430" y="9620"/>
                  </a:cubicBezTo>
                  <a:cubicBezTo>
                    <a:pt x="9466" y="9620"/>
                    <a:pt x="9514" y="9608"/>
                    <a:pt x="9549" y="9573"/>
                  </a:cubicBezTo>
                  <a:lnTo>
                    <a:pt x="9728" y="9394"/>
                  </a:lnTo>
                  <a:lnTo>
                    <a:pt x="10264" y="9930"/>
                  </a:lnTo>
                  <a:lnTo>
                    <a:pt x="9811" y="10382"/>
                  </a:lnTo>
                  <a:cubicBezTo>
                    <a:pt x="9752" y="10442"/>
                    <a:pt x="9752" y="10537"/>
                    <a:pt x="9811" y="10620"/>
                  </a:cubicBezTo>
                  <a:cubicBezTo>
                    <a:pt x="9847" y="10644"/>
                    <a:pt x="9883" y="10656"/>
                    <a:pt x="9930" y="10656"/>
                  </a:cubicBezTo>
                  <a:cubicBezTo>
                    <a:pt x="9978" y="10656"/>
                    <a:pt x="10026" y="10644"/>
                    <a:pt x="10049" y="10620"/>
                  </a:cubicBezTo>
                  <a:lnTo>
                    <a:pt x="10502" y="10168"/>
                  </a:lnTo>
                  <a:lnTo>
                    <a:pt x="10835" y="10513"/>
                  </a:lnTo>
                  <a:cubicBezTo>
                    <a:pt x="10895" y="10573"/>
                    <a:pt x="10919" y="10632"/>
                    <a:pt x="10919" y="10680"/>
                  </a:cubicBezTo>
                  <a:cubicBezTo>
                    <a:pt x="10919" y="10799"/>
                    <a:pt x="10823" y="10918"/>
                    <a:pt x="10681" y="10918"/>
                  </a:cubicBezTo>
                  <a:lnTo>
                    <a:pt x="9395" y="10918"/>
                  </a:lnTo>
                  <a:cubicBezTo>
                    <a:pt x="9311" y="10918"/>
                    <a:pt x="9228" y="10989"/>
                    <a:pt x="9228" y="11073"/>
                  </a:cubicBezTo>
                  <a:cubicBezTo>
                    <a:pt x="9228" y="11168"/>
                    <a:pt x="9311" y="11240"/>
                    <a:pt x="9395" y="11240"/>
                  </a:cubicBezTo>
                  <a:lnTo>
                    <a:pt x="10681" y="11240"/>
                  </a:lnTo>
                  <a:cubicBezTo>
                    <a:pt x="10990" y="11240"/>
                    <a:pt x="11240" y="10989"/>
                    <a:pt x="11240" y="10680"/>
                  </a:cubicBezTo>
                  <a:cubicBezTo>
                    <a:pt x="11192" y="10501"/>
                    <a:pt x="11133" y="10358"/>
                    <a:pt x="11038" y="10239"/>
                  </a:cubicBezTo>
                  <a:lnTo>
                    <a:pt x="965" y="167"/>
                  </a:lnTo>
                  <a:cubicBezTo>
                    <a:pt x="870" y="60"/>
                    <a:pt x="715" y="0"/>
                    <a:pt x="57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8"/>
            <p:cNvSpPr/>
            <p:nvPr/>
          </p:nvSpPr>
          <p:spPr>
            <a:xfrm>
              <a:off x="1366679" y="3029191"/>
              <a:ext cx="57981" cy="70289"/>
            </a:xfrm>
            <a:custGeom>
              <a:avLst/>
              <a:gdLst/>
              <a:ahLst/>
              <a:cxnLst/>
              <a:rect l="l" t="t" r="r" b="b"/>
              <a:pathLst>
                <a:path w="1823" h="2210" extrusionOk="0">
                  <a:moveTo>
                    <a:pt x="164" y="1"/>
                  </a:moveTo>
                  <a:cubicBezTo>
                    <a:pt x="140" y="1"/>
                    <a:pt x="116" y="6"/>
                    <a:pt x="96" y="18"/>
                  </a:cubicBezTo>
                  <a:cubicBezTo>
                    <a:pt x="36" y="42"/>
                    <a:pt x="0" y="102"/>
                    <a:pt x="0" y="161"/>
                  </a:cubicBezTo>
                  <a:lnTo>
                    <a:pt x="0" y="2043"/>
                  </a:lnTo>
                  <a:cubicBezTo>
                    <a:pt x="0" y="2126"/>
                    <a:pt x="72" y="2209"/>
                    <a:pt x="155" y="2209"/>
                  </a:cubicBezTo>
                  <a:cubicBezTo>
                    <a:pt x="250" y="2209"/>
                    <a:pt x="322" y="2126"/>
                    <a:pt x="322" y="2043"/>
                  </a:cubicBezTo>
                  <a:lnTo>
                    <a:pt x="322" y="566"/>
                  </a:lnTo>
                  <a:lnTo>
                    <a:pt x="1513" y="1757"/>
                  </a:lnTo>
                  <a:cubicBezTo>
                    <a:pt x="1542" y="1787"/>
                    <a:pt x="1584" y="1801"/>
                    <a:pt x="1627" y="1801"/>
                  </a:cubicBezTo>
                  <a:cubicBezTo>
                    <a:pt x="1670" y="1801"/>
                    <a:pt x="1715" y="1787"/>
                    <a:pt x="1751" y="1757"/>
                  </a:cubicBezTo>
                  <a:cubicBezTo>
                    <a:pt x="1822" y="1697"/>
                    <a:pt x="1810" y="1590"/>
                    <a:pt x="1751" y="1519"/>
                  </a:cubicBezTo>
                  <a:lnTo>
                    <a:pt x="274" y="42"/>
                  </a:lnTo>
                  <a:cubicBezTo>
                    <a:pt x="251" y="19"/>
                    <a:pt x="208" y="1"/>
                    <a:pt x="164"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8"/>
            <p:cNvSpPr/>
            <p:nvPr/>
          </p:nvSpPr>
          <p:spPr>
            <a:xfrm>
              <a:off x="1428031" y="3091211"/>
              <a:ext cx="100377" cy="99518"/>
            </a:xfrm>
            <a:custGeom>
              <a:avLst/>
              <a:gdLst/>
              <a:ahLst/>
              <a:cxnLst/>
              <a:rect l="l" t="t" r="r" b="b"/>
              <a:pathLst>
                <a:path w="3156" h="3129" extrusionOk="0">
                  <a:moveTo>
                    <a:pt x="183" y="0"/>
                  </a:moveTo>
                  <a:cubicBezTo>
                    <a:pt x="140" y="0"/>
                    <a:pt x="95" y="15"/>
                    <a:pt x="60" y="45"/>
                  </a:cubicBezTo>
                  <a:cubicBezTo>
                    <a:pt x="0" y="104"/>
                    <a:pt x="0" y="212"/>
                    <a:pt x="60" y="283"/>
                  </a:cubicBezTo>
                  <a:lnTo>
                    <a:pt x="2572" y="2795"/>
                  </a:lnTo>
                  <a:lnTo>
                    <a:pt x="655" y="2795"/>
                  </a:lnTo>
                  <a:cubicBezTo>
                    <a:pt x="560" y="2795"/>
                    <a:pt x="488" y="2879"/>
                    <a:pt x="488" y="2962"/>
                  </a:cubicBezTo>
                  <a:cubicBezTo>
                    <a:pt x="488" y="3057"/>
                    <a:pt x="560" y="3129"/>
                    <a:pt x="655" y="3129"/>
                  </a:cubicBezTo>
                  <a:lnTo>
                    <a:pt x="2977" y="3129"/>
                  </a:lnTo>
                  <a:cubicBezTo>
                    <a:pt x="3048" y="3129"/>
                    <a:pt x="3108" y="3081"/>
                    <a:pt x="3132" y="3021"/>
                  </a:cubicBezTo>
                  <a:cubicBezTo>
                    <a:pt x="3155" y="2962"/>
                    <a:pt x="3143" y="2902"/>
                    <a:pt x="3096" y="2843"/>
                  </a:cubicBezTo>
                  <a:lnTo>
                    <a:pt x="298" y="45"/>
                  </a:lnTo>
                  <a:cubicBezTo>
                    <a:pt x="268" y="15"/>
                    <a:pt x="226" y="0"/>
                    <a:pt x="18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8"/>
            <p:cNvSpPr/>
            <p:nvPr/>
          </p:nvSpPr>
          <p:spPr>
            <a:xfrm>
              <a:off x="1366297" y="3110040"/>
              <a:ext cx="66663" cy="80689"/>
            </a:xfrm>
            <a:custGeom>
              <a:avLst/>
              <a:gdLst/>
              <a:ahLst/>
              <a:cxnLst/>
              <a:rect l="l" t="t" r="r" b="b"/>
              <a:pathLst>
                <a:path w="2096" h="2537" extrusionOk="0">
                  <a:moveTo>
                    <a:pt x="167" y="1"/>
                  </a:moveTo>
                  <a:cubicBezTo>
                    <a:pt x="84" y="1"/>
                    <a:pt x="1" y="72"/>
                    <a:pt x="1" y="167"/>
                  </a:cubicBezTo>
                  <a:lnTo>
                    <a:pt x="1" y="2370"/>
                  </a:lnTo>
                  <a:cubicBezTo>
                    <a:pt x="1" y="2418"/>
                    <a:pt x="24" y="2453"/>
                    <a:pt x="48" y="2489"/>
                  </a:cubicBezTo>
                  <a:cubicBezTo>
                    <a:pt x="84" y="2513"/>
                    <a:pt x="120" y="2537"/>
                    <a:pt x="167" y="2537"/>
                  </a:cubicBezTo>
                  <a:lnTo>
                    <a:pt x="1929" y="2537"/>
                  </a:lnTo>
                  <a:cubicBezTo>
                    <a:pt x="2013" y="2537"/>
                    <a:pt x="2096" y="2453"/>
                    <a:pt x="2096" y="2370"/>
                  </a:cubicBezTo>
                  <a:cubicBezTo>
                    <a:pt x="2096" y="2287"/>
                    <a:pt x="2013" y="2203"/>
                    <a:pt x="1929" y="2203"/>
                  </a:cubicBezTo>
                  <a:lnTo>
                    <a:pt x="334" y="2203"/>
                  </a:lnTo>
                  <a:lnTo>
                    <a:pt x="334" y="167"/>
                  </a:lnTo>
                  <a:cubicBezTo>
                    <a:pt x="334" y="72"/>
                    <a:pt x="262" y="1"/>
                    <a:pt x="167"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p:cNvPicPr>
            <a:picLocks noChangeAspect="1"/>
          </p:cNvPicPr>
          <p:nvPr/>
        </p:nvPicPr>
        <p:blipFill rotWithShape="1">
          <a:blip r:embed="rId3">
            <a:extLst>
              <a:ext uri="{28A0092B-C50C-407E-A947-70E740481C1C}">
                <a14:useLocalDpi xmlns:a14="http://schemas.microsoft.com/office/drawing/2010/main" val="0"/>
              </a:ext>
            </a:extLst>
          </a:blip>
          <a:srcRect t="78625"/>
          <a:stretch/>
        </p:blipFill>
        <p:spPr>
          <a:xfrm>
            <a:off x="1600116" y="809399"/>
            <a:ext cx="2008881" cy="1073496"/>
          </a:xfrm>
          <a:prstGeom prst="rect">
            <a:avLst/>
          </a:prstGeom>
        </p:spPr>
      </p:pic>
      <p:pic>
        <p:nvPicPr>
          <p:cNvPr id="3" name="Picture 2"/>
          <p:cNvPicPr>
            <a:picLocks noChangeAspect="1"/>
          </p:cNvPicPr>
          <p:nvPr/>
        </p:nvPicPr>
        <p:blipFill rotWithShape="1">
          <a:blip r:embed="rId4">
            <a:extLst>
              <a:ext uri="{28A0092B-C50C-407E-A947-70E740481C1C}">
                <a14:useLocalDpi xmlns:a14="http://schemas.microsoft.com/office/drawing/2010/main" val="0"/>
              </a:ext>
            </a:extLst>
          </a:blip>
          <a:srcRect t="49333" r="81467" b="32296"/>
          <a:stretch/>
        </p:blipFill>
        <p:spPr>
          <a:xfrm>
            <a:off x="4998817" y="471988"/>
            <a:ext cx="1572173" cy="1870019"/>
          </a:xfrm>
          <a:prstGeom prst="rect">
            <a:avLst/>
          </a:prstGeom>
        </p:spPr>
      </p:pic>
      <p:pic>
        <p:nvPicPr>
          <p:cNvPr id="4" name="Picture 3"/>
          <p:cNvPicPr>
            <a:picLocks noChangeAspect="1"/>
          </p:cNvPicPr>
          <p:nvPr/>
        </p:nvPicPr>
        <p:blipFill rotWithShape="1">
          <a:blip r:embed="rId5">
            <a:extLst>
              <a:ext uri="{28A0092B-C50C-407E-A947-70E740481C1C}">
                <a14:useLocalDpi xmlns:a14="http://schemas.microsoft.com/office/drawing/2010/main" val="0"/>
              </a:ext>
            </a:extLst>
          </a:blip>
          <a:srcRect l="15448" t="47666" r="60505"/>
          <a:stretch/>
        </p:blipFill>
        <p:spPr>
          <a:xfrm>
            <a:off x="1593058" y="2300063"/>
            <a:ext cx="2162786" cy="1914036"/>
          </a:xfrm>
          <a:prstGeom prst="rect">
            <a:avLst/>
          </a:prstGeom>
        </p:spPr>
      </p:pic>
      <p:sp>
        <p:nvSpPr>
          <p:cNvPr id="77" name="Google Shape;263;p38"/>
          <p:cNvSpPr txBox="1">
            <a:spLocks noGrp="1"/>
          </p:cNvSpPr>
          <p:nvPr>
            <p:ph type="ctrTitle" idx="4"/>
          </p:nvPr>
        </p:nvSpPr>
        <p:spPr>
          <a:xfrm>
            <a:off x="4462197" y="3497580"/>
            <a:ext cx="1825072" cy="816397"/>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s" sz="6000" dirty="0" smtClean="0"/>
              <a:t>…</a:t>
            </a:r>
            <a:endParaRPr sz="6000" dirty="0"/>
          </a:p>
        </p:txBody>
      </p:sp>
      <p:sp>
        <p:nvSpPr>
          <p:cNvPr id="84" name="Google Shape;139;p27"/>
          <p:cNvSpPr/>
          <p:nvPr/>
        </p:nvSpPr>
        <p:spPr>
          <a:xfrm rot="-5400000" flipH="1">
            <a:off x="7398150" y="3397650"/>
            <a:ext cx="891300" cy="2600400"/>
          </a:xfrm>
          <a:prstGeom prst="rect">
            <a:avLst/>
          </a:prstGeom>
          <a:solidFill>
            <a:schemeClr val="bg1">
              <a:lumMod val="6500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546;p49"/>
          <p:cNvSpPr/>
          <p:nvPr/>
        </p:nvSpPr>
        <p:spPr>
          <a:xfrm>
            <a:off x="-14448" y="0"/>
            <a:ext cx="1329600" cy="5143500"/>
          </a:xfrm>
          <a:prstGeom prst="rect">
            <a:avLst/>
          </a:prstGeom>
          <a:solidFill>
            <a:schemeClr val="accent1">
              <a:alpha val="7321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Rectangle 15"/>
          <p:cNvSpPr/>
          <p:nvPr/>
        </p:nvSpPr>
        <p:spPr>
          <a:xfrm>
            <a:off x="2773680" y="4853940"/>
            <a:ext cx="6370320" cy="58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Rectangle 86"/>
          <p:cNvSpPr/>
          <p:nvPr/>
        </p:nvSpPr>
        <p:spPr>
          <a:xfrm>
            <a:off x="0" y="182834"/>
            <a:ext cx="6370320" cy="5866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a:off x="7576375" y="4522269"/>
            <a:ext cx="1098379" cy="400110"/>
          </a:xfrm>
          <a:prstGeom prst="rect">
            <a:avLst/>
          </a:prstGeom>
        </p:spPr>
        <p:txBody>
          <a:bodyPr wrap="none">
            <a:spAutoFit/>
          </a:bodyPr>
          <a:lstStyle/>
          <a:p>
            <a:pPr lvl="0" algn="r"/>
            <a:r>
              <a:rPr lang="en-US" sz="2000" b="1" dirty="0" smtClean="0">
                <a:solidFill>
                  <a:schemeClr val="accent5">
                    <a:lumMod val="75000"/>
                  </a:schemeClr>
                </a:solidFill>
              </a:rPr>
              <a:t>PART 5</a:t>
            </a:r>
            <a:endParaRPr lang="en-US" sz="2000" b="1" dirty="0">
              <a:solidFill>
                <a:schemeClr val="accent5">
                  <a:lumMod val="75000"/>
                </a:schemeClr>
              </a:solidFill>
            </a:endParaRPr>
          </a:p>
        </p:txBody>
      </p:sp>
    </p:spTree>
    <p:extLst>
      <p:ext uri="{BB962C8B-B14F-4D97-AF65-F5344CB8AC3E}">
        <p14:creationId xmlns:p14="http://schemas.microsoft.com/office/powerpoint/2010/main" val="2650093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wipe(down)">
                                      <p:cBhvr>
                                        <p:cTn id="7" dur="500"/>
                                        <p:tgtEl>
                                          <p:spTgt spid="262"/>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264"/>
                                        </p:tgtEl>
                                        <p:attrNameLst>
                                          <p:attrName>style.visibility</p:attrName>
                                        </p:attrNameLst>
                                      </p:cBhvr>
                                      <p:to>
                                        <p:strVal val="visible"/>
                                      </p:to>
                                    </p:set>
                                    <p:animEffect transition="in" filter="wipe(down)">
                                      <p:cBhvr>
                                        <p:cTn id="10" dur="500"/>
                                        <p:tgtEl>
                                          <p:spTgt spid="264"/>
                                        </p:tgtEl>
                                      </p:cBhvr>
                                    </p:animEffect>
                                  </p:childTnLst>
                                </p:cTn>
                              </p:par>
                              <p:par>
                                <p:cTn id="11" presetID="22" presetClass="entr" presetSubtype="4" fill="hold" nodeType="withEffect">
                                  <p:stCondLst>
                                    <p:cond delay="0"/>
                                  </p:stCondLst>
                                  <p:childTnLst>
                                    <p:set>
                                      <p:cBhvr>
                                        <p:cTn id="12" dur="1" fill="hold">
                                          <p:stCondLst>
                                            <p:cond delay="0"/>
                                          </p:stCondLst>
                                        </p:cTn>
                                        <p:tgtEl>
                                          <p:spTgt spid="271"/>
                                        </p:tgtEl>
                                        <p:attrNameLst>
                                          <p:attrName>style.visibility</p:attrName>
                                        </p:attrNameLst>
                                      </p:cBhvr>
                                      <p:to>
                                        <p:strVal val="visible"/>
                                      </p:to>
                                    </p:set>
                                    <p:animEffect transition="in" filter="wipe(down)">
                                      <p:cBhvr>
                                        <p:cTn id="13" dur="500"/>
                                        <p:tgtEl>
                                          <p:spTgt spid="271"/>
                                        </p:tgtEl>
                                      </p:cBhvr>
                                    </p:animEffect>
                                  </p:childTnLst>
                                </p:cTn>
                              </p:par>
                              <p:par>
                                <p:cTn id="14" presetID="22" presetClass="entr" presetSubtype="4" fill="hold" grpId="0" nodeType="withEffect">
                                  <p:stCondLst>
                                    <p:cond delay="0"/>
                                  </p:stCondLst>
                                  <p:childTnLst>
                                    <p:set>
                                      <p:cBhvr>
                                        <p:cTn id="15" dur="1" fill="hold">
                                          <p:stCondLst>
                                            <p:cond delay="0"/>
                                          </p:stCondLst>
                                        </p:cTn>
                                        <p:tgtEl>
                                          <p:spTgt spid="287"/>
                                        </p:tgtEl>
                                        <p:attrNameLst>
                                          <p:attrName>style.visibility</p:attrName>
                                        </p:attrNameLst>
                                      </p:cBhvr>
                                      <p:to>
                                        <p:strVal val="visible"/>
                                      </p:to>
                                    </p:set>
                                    <p:animEffect transition="in" filter="wipe(down)">
                                      <p:cBhvr>
                                        <p:cTn id="16" dur="500"/>
                                        <p:tgtEl>
                                          <p:spTgt spid="287"/>
                                        </p:tgtEl>
                                      </p:cBhvr>
                                    </p:animEffect>
                                  </p:childTnLst>
                                </p:cTn>
                              </p:par>
                              <p:par>
                                <p:cTn id="17" presetID="22" presetClass="entr" presetSubtype="4" fill="hold" nodeType="withEffect">
                                  <p:stCondLst>
                                    <p:cond delay="0"/>
                                  </p:stCondLst>
                                  <p:childTnLst>
                                    <p:set>
                                      <p:cBhvr>
                                        <p:cTn id="18" dur="1" fill="hold">
                                          <p:stCondLst>
                                            <p:cond delay="0"/>
                                          </p:stCondLst>
                                        </p:cTn>
                                        <p:tgtEl>
                                          <p:spTgt spid="288"/>
                                        </p:tgtEl>
                                        <p:attrNameLst>
                                          <p:attrName>style.visibility</p:attrName>
                                        </p:attrNameLst>
                                      </p:cBhvr>
                                      <p:to>
                                        <p:strVal val="visible"/>
                                      </p:to>
                                    </p:set>
                                    <p:animEffect transition="in" filter="wipe(down)">
                                      <p:cBhvr>
                                        <p:cTn id="19" dur="500"/>
                                        <p:tgtEl>
                                          <p:spTgt spid="288"/>
                                        </p:tgtEl>
                                      </p:cBhvr>
                                    </p:animEffect>
                                  </p:childTnLst>
                                </p:cTn>
                              </p:par>
                              <p:par>
                                <p:cTn id="20" presetID="22" presetClass="entr" presetSubtype="4" fill="hold" nodeType="withEffect">
                                  <p:stCondLst>
                                    <p:cond delay="0"/>
                                  </p:stCondLst>
                                  <p:childTnLst>
                                    <p:set>
                                      <p:cBhvr>
                                        <p:cTn id="21" dur="1" fill="hold">
                                          <p:stCondLst>
                                            <p:cond delay="0"/>
                                          </p:stCondLst>
                                        </p:cTn>
                                        <p:tgtEl>
                                          <p:spTgt spid="295"/>
                                        </p:tgtEl>
                                        <p:attrNameLst>
                                          <p:attrName>style.visibility</p:attrName>
                                        </p:attrNameLst>
                                      </p:cBhvr>
                                      <p:to>
                                        <p:strVal val="visible"/>
                                      </p:to>
                                    </p:set>
                                    <p:animEffect transition="in" filter="wipe(down)">
                                      <p:cBhvr>
                                        <p:cTn id="22" dur="500"/>
                                        <p:tgtEl>
                                          <p:spTgt spid="295"/>
                                        </p:tgtEl>
                                      </p:cBhvr>
                                    </p:animEffect>
                                  </p:childTnLst>
                                </p:cTn>
                              </p:par>
                              <p:par>
                                <p:cTn id="23" presetID="22" presetClass="entr" presetSubtype="4" fill="hold" grpId="0" nodeType="withEffect">
                                  <p:stCondLst>
                                    <p:cond delay="0"/>
                                  </p:stCondLst>
                                  <p:childTnLst>
                                    <p:set>
                                      <p:cBhvr>
                                        <p:cTn id="24" dur="1" fill="hold">
                                          <p:stCondLst>
                                            <p:cond delay="0"/>
                                          </p:stCondLst>
                                        </p:cTn>
                                        <p:tgtEl>
                                          <p:spTgt spid="309"/>
                                        </p:tgtEl>
                                        <p:attrNameLst>
                                          <p:attrName>style.visibility</p:attrName>
                                        </p:attrNameLst>
                                      </p:cBhvr>
                                      <p:to>
                                        <p:strVal val="visible"/>
                                      </p:to>
                                    </p:set>
                                    <p:animEffect transition="in" filter="wipe(down)">
                                      <p:cBhvr>
                                        <p:cTn id="25" dur="500"/>
                                        <p:tgtEl>
                                          <p:spTgt spid="309"/>
                                        </p:tgtEl>
                                      </p:cBhvr>
                                    </p:animEffect>
                                  </p:childTnLst>
                                </p:cTn>
                              </p:par>
                              <p:par>
                                <p:cTn id="26" presetID="22" presetClass="entr" presetSubtype="4" fill="hold" nodeType="withEffect">
                                  <p:stCondLst>
                                    <p:cond delay="0"/>
                                  </p:stCondLst>
                                  <p:childTnLst>
                                    <p:set>
                                      <p:cBhvr>
                                        <p:cTn id="27" dur="1" fill="hold">
                                          <p:stCondLst>
                                            <p:cond delay="0"/>
                                          </p:stCondLst>
                                        </p:cTn>
                                        <p:tgtEl>
                                          <p:spTgt spid="310"/>
                                        </p:tgtEl>
                                        <p:attrNameLst>
                                          <p:attrName>style.visibility</p:attrName>
                                        </p:attrNameLst>
                                      </p:cBhvr>
                                      <p:to>
                                        <p:strVal val="visible"/>
                                      </p:to>
                                    </p:set>
                                    <p:animEffect transition="in" filter="wipe(down)">
                                      <p:cBhvr>
                                        <p:cTn id="28" dur="500"/>
                                        <p:tgtEl>
                                          <p:spTgt spid="310"/>
                                        </p:tgtEl>
                                      </p:cBhvr>
                                    </p:animEffect>
                                  </p:childTnLst>
                                </p:cTn>
                              </p:par>
                              <p:par>
                                <p:cTn id="29" presetID="22" presetClass="entr" presetSubtype="4" fill="hold" nodeType="with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ipe(down)">
                                      <p:cBhvr>
                                        <p:cTn id="31" dur="500"/>
                                        <p:tgtEl>
                                          <p:spTgt spid="2"/>
                                        </p:tgtEl>
                                      </p:cBhvr>
                                    </p:animEffect>
                                  </p:childTnLst>
                                </p:cTn>
                              </p:par>
                              <p:par>
                                <p:cTn id="32" presetID="22" presetClass="entr" presetSubtype="4" fill="hold" nodeType="with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wipe(down)">
                                      <p:cBhvr>
                                        <p:cTn id="34" dur="500"/>
                                        <p:tgtEl>
                                          <p:spTgt spid="3"/>
                                        </p:tgtEl>
                                      </p:cBhvr>
                                    </p:animEffect>
                                  </p:childTnLst>
                                </p:cTn>
                              </p:par>
                              <p:par>
                                <p:cTn id="35" presetID="22" presetClass="entr" presetSubtype="4" fill="hold" nodeType="withEffect">
                                  <p:stCondLst>
                                    <p:cond delay="0"/>
                                  </p:stCondLst>
                                  <p:childTnLst>
                                    <p:set>
                                      <p:cBhvr>
                                        <p:cTn id="36" dur="1" fill="hold">
                                          <p:stCondLst>
                                            <p:cond delay="0"/>
                                          </p:stCondLst>
                                        </p:cTn>
                                        <p:tgtEl>
                                          <p:spTgt spid="4"/>
                                        </p:tgtEl>
                                        <p:attrNameLst>
                                          <p:attrName>style.visibility</p:attrName>
                                        </p:attrNameLst>
                                      </p:cBhvr>
                                      <p:to>
                                        <p:strVal val="visible"/>
                                      </p:to>
                                    </p:set>
                                    <p:animEffect transition="in" filter="wipe(down)">
                                      <p:cBhvr>
                                        <p:cTn id="37" dur="500"/>
                                        <p:tgtEl>
                                          <p:spTgt spid="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7"/>
                                        </p:tgtEl>
                                        <p:attrNameLst>
                                          <p:attrName>style.visibility</p:attrName>
                                        </p:attrNameLst>
                                      </p:cBhvr>
                                      <p:to>
                                        <p:strVal val="visible"/>
                                      </p:to>
                                    </p:set>
                                    <p:animEffect transition="in" filter="wipe(down)">
                                      <p:cBhvr>
                                        <p:cTn id="40" dur="500"/>
                                        <p:tgtEl>
                                          <p:spTgt spid="77"/>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263"/>
                                        </p:tgtEl>
                                        <p:attrNameLst>
                                          <p:attrName>style.visibility</p:attrName>
                                        </p:attrNameLst>
                                      </p:cBhvr>
                                      <p:to>
                                        <p:strVal val="visible"/>
                                      </p:to>
                                    </p:set>
                                    <p:animEffect transition="in" filter="wipe(down)">
                                      <p:cBhvr>
                                        <p:cTn id="43" dur="500"/>
                                        <p:tgtEl>
                                          <p:spTgt spid="263"/>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16"/>
                                        </p:tgtEl>
                                        <p:attrNameLst>
                                          <p:attrName>style.visibility</p:attrName>
                                        </p:attrNameLst>
                                      </p:cBhvr>
                                      <p:to>
                                        <p:strVal val="visible"/>
                                      </p:to>
                                    </p:set>
                                    <p:animEffect transition="in" filter="wipe(down)">
                                      <p:cBhvr>
                                        <p:cTn id="46" dur="500"/>
                                        <p:tgtEl>
                                          <p:spTgt spid="16"/>
                                        </p:tgtEl>
                                      </p:cBhvr>
                                    </p:animEffect>
                                  </p:childTnLst>
                                </p:cTn>
                              </p:par>
                              <p:par>
                                <p:cTn id="47" presetID="22" presetClass="entr" presetSubtype="4"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animEffect transition="in" filter="wipe(down)">
                                      <p:cBhvr>
                                        <p:cTn id="49"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 grpId="0"/>
      <p:bldP spid="263" grpId="0"/>
      <p:bldP spid="264" grpId="0"/>
      <p:bldP spid="287" grpId="0" animBg="1"/>
      <p:bldP spid="309" grpId="0" animBg="1"/>
      <p:bldP spid="77" grpId="0"/>
      <p:bldP spid="16" grpId="0" animBg="1"/>
      <p:bldP spid="8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t="-21000" b="-21000"/>
          </a:stretch>
        </a:blipFill>
        <a:effectLst/>
      </p:bgPr>
    </p:bg>
    <p:spTree>
      <p:nvGrpSpPr>
        <p:cNvPr id="1" name="Shape 241"/>
        <p:cNvGrpSpPr/>
        <p:nvPr/>
      </p:nvGrpSpPr>
      <p:grpSpPr>
        <a:xfrm>
          <a:off x="0" y="0"/>
          <a:ext cx="0" cy="0"/>
          <a:chOff x="0" y="0"/>
          <a:chExt cx="0" cy="0"/>
        </a:xfrm>
      </p:grpSpPr>
      <p:sp>
        <p:nvSpPr>
          <p:cNvPr id="6" name="Google Shape;168;p29"/>
          <p:cNvSpPr/>
          <p:nvPr/>
        </p:nvSpPr>
        <p:spPr>
          <a:xfrm>
            <a:off x="0" y="-25716"/>
            <a:ext cx="9144000" cy="5169215"/>
          </a:xfrm>
          <a:prstGeom prst="rect">
            <a:avLst/>
          </a:prstGeom>
          <a:solidFill>
            <a:schemeClr val="bg1">
              <a:lumMod val="75000"/>
              <a:alpha val="58000"/>
            </a:schemeClr>
          </a:solidFill>
          <a:ln>
            <a:noFill/>
          </a:ln>
        </p:spPr>
        <p:txBody>
          <a:bodyPr spcFirstLastPara="1" wrap="square" lIns="91425" tIns="91425" rIns="91425" bIns="91425" anchor="ctr" anchorCtr="0">
            <a:noAutofit/>
          </a:bodyPr>
          <a:lstStyle/>
          <a:p>
            <a:endParaRPr sz="1800"/>
          </a:p>
        </p:txBody>
      </p:sp>
      <p:sp>
        <p:nvSpPr>
          <p:cNvPr id="3" name="Title 2"/>
          <p:cNvSpPr>
            <a:spLocks noGrp="1"/>
          </p:cNvSpPr>
          <p:nvPr>
            <p:ph type="title"/>
          </p:nvPr>
        </p:nvSpPr>
        <p:spPr/>
        <p:txBody>
          <a:bodyPr/>
          <a:lstStyle/>
          <a:p>
            <a:endParaRPr lang="en-US"/>
          </a:p>
        </p:txBody>
      </p:sp>
      <p:sp>
        <p:nvSpPr>
          <p:cNvPr id="20" name="Google Shape;242;p36"/>
          <p:cNvSpPr/>
          <p:nvPr/>
        </p:nvSpPr>
        <p:spPr>
          <a:xfrm rot="-5400000" flipH="1">
            <a:off x="3376891" y="-665015"/>
            <a:ext cx="2581500" cy="6159000"/>
          </a:xfrm>
          <a:prstGeom prst="rect">
            <a:avLst/>
          </a:prstGeom>
          <a:gradFill>
            <a:gsLst>
              <a:gs pos="80000">
                <a:schemeClr val="accent6">
                  <a:lumMod val="60000"/>
                  <a:lumOff val="40000"/>
                </a:schemeClr>
              </a:gs>
              <a:gs pos="0">
                <a:srgbClr val="D4AFC3">
                  <a:alpha val="33725"/>
                </a:srgbClr>
              </a:gs>
            </a:gsLst>
            <a:lin ang="18900044" scaled="0"/>
          </a:gradFill>
          <a:ln>
            <a:noFill/>
          </a:ln>
        </p:spPr>
        <p:txBody>
          <a:bodyPr spcFirstLastPara="1" wrap="square" lIns="91425" tIns="91425" rIns="91425" bIns="91425" anchor="ctr" anchorCtr="0">
            <a:noAutofit/>
          </a:bodyPr>
          <a:lstStyle/>
          <a:p>
            <a:endParaRPr sz="1800"/>
          </a:p>
        </p:txBody>
      </p:sp>
      <p:sp>
        <p:nvSpPr>
          <p:cNvPr id="21" name="Google Shape;243;p36"/>
          <p:cNvSpPr txBox="1">
            <a:spLocks/>
          </p:cNvSpPr>
          <p:nvPr/>
        </p:nvSpPr>
        <p:spPr>
          <a:xfrm>
            <a:off x="1588140" y="1841785"/>
            <a:ext cx="6319810" cy="5727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Livvic"/>
                <a:ea typeface="Livvic"/>
                <a:cs typeface="Livvic"/>
                <a:sym typeface="Livvic"/>
              </a:defRPr>
            </a:lvl1pPr>
            <a:lvl2pPr marR="0" lvl="1"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Thin"/>
                <a:ea typeface="Catamaran Thin"/>
                <a:cs typeface="Catamaran Thin"/>
                <a:sym typeface="Catamaran Thin"/>
              </a:defRPr>
            </a:lvl2pPr>
            <a:lvl3pPr marR="0" lvl="2"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Thin"/>
                <a:ea typeface="Catamaran Thin"/>
                <a:cs typeface="Catamaran Thin"/>
                <a:sym typeface="Catamaran Thin"/>
              </a:defRPr>
            </a:lvl3pPr>
            <a:lvl4pPr marR="0" lvl="3"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Thin"/>
                <a:ea typeface="Catamaran Thin"/>
                <a:cs typeface="Catamaran Thin"/>
                <a:sym typeface="Catamaran Thin"/>
              </a:defRPr>
            </a:lvl4pPr>
            <a:lvl5pPr marR="0" lvl="4"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Thin"/>
                <a:ea typeface="Catamaran Thin"/>
                <a:cs typeface="Catamaran Thin"/>
                <a:sym typeface="Catamaran Thin"/>
              </a:defRPr>
            </a:lvl5pPr>
            <a:lvl6pPr marR="0" lvl="5"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Thin"/>
                <a:ea typeface="Catamaran Thin"/>
                <a:cs typeface="Catamaran Thin"/>
                <a:sym typeface="Catamaran Thin"/>
              </a:defRPr>
            </a:lvl6pPr>
            <a:lvl7pPr marR="0" lvl="6"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Thin"/>
                <a:ea typeface="Catamaran Thin"/>
                <a:cs typeface="Catamaran Thin"/>
                <a:sym typeface="Catamaran Thin"/>
              </a:defRPr>
            </a:lvl7pPr>
            <a:lvl8pPr marR="0" lvl="7"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Thin"/>
                <a:ea typeface="Catamaran Thin"/>
                <a:cs typeface="Catamaran Thin"/>
                <a:sym typeface="Catamaran Thin"/>
              </a:defRPr>
            </a:lvl8pPr>
            <a:lvl9pPr marR="0" lvl="8" algn="ctr" rtl="0">
              <a:lnSpc>
                <a:spcPct val="100000"/>
              </a:lnSpc>
              <a:spcBef>
                <a:spcPts val="0"/>
              </a:spcBef>
              <a:spcAft>
                <a:spcPts val="0"/>
              </a:spcAft>
              <a:buClr>
                <a:schemeClr val="dk1"/>
              </a:buClr>
              <a:buSzPts val="2800"/>
              <a:buFont typeface="Livvic"/>
              <a:buNone/>
              <a:defRPr sz="3600" b="1" i="0" u="none" strike="noStrike" cap="none">
                <a:solidFill>
                  <a:schemeClr val="dk1"/>
                </a:solidFill>
                <a:latin typeface="Catamaran Thin"/>
                <a:ea typeface="Catamaran Thin"/>
                <a:cs typeface="Catamaran Thin"/>
                <a:sym typeface="Catamaran Thin"/>
              </a:defRPr>
            </a:lvl9pPr>
          </a:lstStyle>
          <a:p>
            <a:r>
              <a:rPr lang="vi-VN" smtClean="0">
                <a:solidFill>
                  <a:schemeClr val="lt1"/>
                </a:solidFill>
              </a:rPr>
              <a:t>3. KẾT LUẬN VÀ PHƯƠNG HƯỚNG PHÁT TRIỂN</a:t>
            </a:r>
            <a:endParaRPr lang="vi-VN" dirty="0">
              <a:solidFill>
                <a:schemeClr val="lt1"/>
              </a:solidFill>
            </a:endParaRPr>
          </a:p>
        </p:txBody>
      </p:sp>
      <p:sp>
        <p:nvSpPr>
          <p:cNvPr id="22" name="Google Shape;244;p36"/>
          <p:cNvSpPr/>
          <p:nvPr/>
        </p:nvSpPr>
        <p:spPr>
          <a:xfrm rot="-5400000" flipH="1">
            <a:off x="593250" y="3993775"/>
            <a:ext cx="556500" cy="1743000"/>
          </a:xfrm>
          <a:prstGeom prst="rect">
            <a:avLst/>
          </a:prstGeom>
          <a:gradFill>
            <a:gsLst>
              <a:gs pos="0">
                <a:srgbClr val="D4AFC3">
                  <a:alpha val="33725"/>
                </a:srgbClr>
              </a:gs>
              <a:gs pos="100000">
                <a:srgbClr val="E590EC"/>
              </a:gs>
            </a:gsLst>
            <a:lin ang="18900044" scaled="0"/>
          </a:gradFill>
          <a:ln>
            <a:noFill/>
          </a:ln>
        </p:spPr>
        <p:txBody>
          <a:bodyPr spcFirstLastPara="1" wrap="square" lIns="91425" tIns="91425" rIns="91425" bIns="91425" anchor="ctr" anchorCtr="0">
            <a:noAutofit/>
          </a:bodyPr>
          <a:lstStyle/>
          <a:p>
            <a:endParaRPr sz="1800"/>
          </a:p>
        </p:txBody>
      </p:sp>
      <p:sp>
        <p:nvSpPr>
          <p:cNvPr id="23" name="Google Shape;245;p36"/>
          <p:cNvSpPr/>
          <p:nvPr/>
        </p:nvSpPr>
        <p:spPr>
          <a:xfrm rot="-5400000" flipH="1">
            <a:off x="8279175" y="74250"/>
            <a:ext cx="939000" cy="790500"/>
          </a:xfrm>
          <a:prstGeom prst="rect">
            <a:avLst/>
          </a:prstGeom>
          <a:gradFill>
            <a:gsLst>
              <a:gs pos="0">
                <a:srgbClr val="D4AFC3">
                  <a:alpha val="33725"/>
                </a:srgbClr>
              </a:gs>
              <a:gs pos="100000">
                <a:srgbClr val="E1ADDF"/>
              </a:gs>
            </a:gsLst>
            <a:lin ang="18900044" scaled="0"/>
          </a:gradFill>
          <a:ln>
            <a:noFill/>
          </a:ln>
        </p:spPr>
        <p:txBody>
          <a:bodyPr spcFirstLastPara="1" wrap="square" lIns="91425" tIns="91425" rIns="91425" bIns="91425" anchor="ctr" anchorCtr="0">
            <a:noAutofit/>
          </a:bodyPr>
          <a:lstStyle/>
          <a:p>
            <a:endParaRPr sz="1800"/>
          </a:p>
        </p:txBody>
      </p:sp>
    </p:spTree>
    <p:extLst>
      <p:ext uri="{BB962C8B-B14F-4D97-AF65-F5344CB8AC3E}">
        <p14:creationId xmlns:p14="http://schemas.microsoft.com/office/powerpoint/2010/main" val="2063829203"/>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6"/>
        <p:cNvGrpSpPr/>
        <p:nvPr/>
      </p:nvGrpSpPr>
      <p:grpSpPr>
        <a:xfrm>
          <a:off x="0" y="0"/>
          <a:ext cx="0" cy="0"/>
          <a:chOff x="0" y="0"/>
          <a:chExt cx="0" cy="0"/>
        </a:xfrm>
      </p:grpSpPr>
      <p:pic>
        <p:nvPicPr>
          <p:cNvPr id="127" name="Google Shape;127;p26"/>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t="475" b="485"/>
          <a:stretch/>
        </p:blipFill>
        <p:spPr>
          <a:xfrm flipH="1">
            <a:off x="2214592" y="20626"/>
            <a:ext cx="6929408" cy="5143497"/>
          </a:xfrm>
          <a:prstGeom prst="rect">
            <a:avLst/>
          </a:prstGeom>
          <a:noFill/>
          <a:ln>
            <a:noFill/>
          </a:ln>
        </p:spPr>
      </p:pic>
      <p:sp>
        <p:nvSpPr>
          <p:cNvPr id="10" name="Google Shape;168;p29"/>
          <p:cNvSpPr/>
          <p:nvPr/>
        </p:nvSpPr>
        <p:spPr>
          <a:xfrm>
            <a:off x="2214441" y="20626"/>
            <a:ext cx="6929559" cy="5143497"/>
          </a:xfrm>
          <a:prstGeom prst="rect">
            <a:avLst/>
          </a:prstGeom>
          <a:solidFill>
            <a:schemeClr val="bg1">
              <a:lumMod val="75000"/>
              <a:alpha val="58000"/>
            </a:schemeClr>
          </a:solidFill>
          <a:ln>
            <a:noFill/>
          </a:ln>
        </p:spPr>
        <p:txBody>
          <a:bodyPr spcFirstLastPara="1" wrap="square" lIns="91425" tIns="91425" rIns="91425" bIns="91425" anchor="ctr" anchorCtr="0">
            <a:noAutofit/>
          </a:bodyPr>
          <a:lstStyle/>
          <a:p>
            <a:endParaRPr sz="1800"/>
          </a:p>
        </p:txBody>
      </p:sp>
      <p:sp>
        <p:nvSpPr>
          <p:cNvPr id="4" name="Subtitle 3"/>
          <p:cNvSpPr>
            <a:spLocks noGrp="1"/>
          </p:cNvSpPr>
          <p:nvPr>
            <p:ph type="subTitle" idx="1"/>
          </p:nvPr>
        </p:nvSpPr>
        <p:spPr/>
        <p:txBody>
          <a:bodyPr/>
          <a:lstStyle/>
          <a:p>
            <a:endParaRPr lang="en-US"/>
          </a:p>
        </p:txBody>
      </p:sp>
      <p:sp>
        <p:nvSpPr>
          <p:cNvPr id="12" name="Google Shape;128;p26"/>
          <p:cNvSpPr/>
          <p:nvPr/>
        </p:nvSpPr>
        <p:spPr>
          <a:xfrm rot="5400000">
            <a:off x="1428875" y="13850"/>
            <a:ext cx="3358800" cy="5026500"/>
          </a:xfrm>
          <a:prstGeom prst="rect">
            <a:avLst/>
          </a:prstGeom>
          <a:solidFill>
            <a:schemeClr val="accent1">
              <a:alpha val="86160"/>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29;p26"/>
          <p:cNvSpPr txBox="1">
            <a:spLocks/>
          </p:cNvSpPr>
          <p:nvPr/>
        </p:nvSpPr>
        <p:spPr>
          <a:xfrm>
            <a:off x="899343" y="1224866"/>
            <a:ext cx="4461574" cy="298163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000000"/>
              </a:buClr>
              <a:buSzPts val="1200"/>
              <a:buFont typeface="Catamaran Thin"/>
              <a:buNone/>
              <a:defRPr sz="1200" b="0" i="0" u="none" strike="noStrike" cap="none">
                <a:solidFill>
                  <a:srgbClr val="000000"/>
                </a:solidFill>
                <a:latin typeface="Catamaran Thin"/>
                <a:ea typeface="Catamaran Thin"/>
                <a:cs typeface="Catamaran Thin"/>
                <a:sym typeface="Catamaran Thin"/>
              </a:defRPr>
            </a:lvl1pPr>
            <a:lvl2pPr marL="914400" marR="0" lvl="1" indent="-304800" algn="l" rtl="0">
              <a:lnSpc>
                <a:spcPct val="100000"/>
              </a:lnSpc>
              <a:spcBef>
                <a:spcPts val="0"/>
              </a:spcBef>
              <a:spcAft>
                <a:spcPts val="0"/>
              </a:spcAft>
              <a:buClr>
                <a:schemeClr val="dk1"/>
              </a:buClr>
              <a:buSzPts val="2800"/>
              <a:buFont typeface="Catamaran Thin"/>
              <a:buNone/>
              <a:defRPr sz="2800" b="0" i="0" u="none" strike="noStrike" cap="none">
                <a:solidFill>
                  <a:schemeClr val="dk1"/>
                </a:solidFill>
                <a:latin typeface="Catamaran Thin"/>
                <a:ea typeface="Catamaran Thin"/>
                <a:cs typeface="Catamaran Thin"/>
                <a:sym typeface="Catamaran Thin"/>
              </a:defRPr>
            </a:lvl2pPr>
            <a:lvl3pPr marL="1371600" marR="0" lvl="2" indent="-304800" algn="l" rtl="0">
              <a:lnSpc>
                <a:spcPct val="100000"/>
              </a:lnSpc>
              <a:spcBef>
                <a:spcPts val="0"/>
              </a:spcBef>
              <a:spcAft>
                <a:spcPts val="0"/>
              </a:spcAft>
              <a:buClr>
                <a:schemeClr val="dk1"/>
              </a:buClr>
              <a:buSzPts val="2800"/>
              <a:buFont typeface="Catamaran Thin"/>
              <a:buNone/>
              <a:defRPr sz="2800" b="0" i="0" u="none" strike="noStrike" cap="none">
                <a:solidFill>
                  <a:schemeClr val="dk1"/>
                </a:solidFill>
                <a:latin typeface="Catamaran Thin"/>
                <a:ea typeface="Catamaran Thin"/>
                <a:cs typeface="Catamaran Thin"/>
                <a:sym typeface="Catamaran Thin"/>
              </a:defRPr>
            </a:lvl3pPr>
            <a:lvl4pPr marL="1828800" marR="0" lvl="3" indent="-304800" algn="l" rtl="0">
              <a:lnSpc>
                <a:spcPct val="100000"/>
              </a:lnSpc>
              <a:spcBef>
                <a:spcPts val="0"/>
              </a:spcBef>
              <a:spcAft>
                <a:spcPts val="0"/>
              </a:spcAft>
              <a:buClr>
                <a:schemeClr val="dk1"/>
              </a:buClr>
              <a:buSzPts val="2800"/>
              <a:buFont typeface="Catamaran Thin"/>
              <a:buNone/>
              <a:defRPr sz="2800" b="0" i="0" u="none" strike="noStrike" cap="none">
                <a:solidFill>
                  <a:schemeClr val="dk1"/>
                </a:solidFill>
                <a:latin typeface="Catamaran Thin"/>
                <a:ea typeface="Catamaran Thin"/>
                <a:cs typeface="Catamaran Thin"/>
                <a:sym typeface="Catamaran Thin"/>
              </a:defRPr>
            </a:lvl4pPr>
            <a:lvl5pPr marL="2286000" marR="0" lvl="4" indent="-304800" algn="l" rtl="0">
              <a:lnSpc>
                <a:spcPct val="100000"/>
              </a:lnSpc>
              <a:spcBef>
                <a:spcPts val="0"/>
              </a:spcBef>
              <a:spcAft>
                <a:spcPts val="0"/>
              </a:spcAft>
              <a:buClr>
                <a:schemeClr val="dk1"/>
              </a:buClr>
              <a:buSzPts val="2800"/>
              <a:buFont typeface="Catamaran Thin"/>
              <a:buNone/>
              <a:defRPr sz="2800" b="0" i="0" u="none" strike="noStrike" cap="none">
                <a:solidFill>
                  <a:schemeClr val="dk1"/>
                </a:solidFill>
                <a:latin typeface="Catamaran Thin"/>
                <a:ea typeface="Catamaran Thin"/>
                <a:cs typeface="Catamaran Thin"/>
                <a:sym typeface="Catamaran Thin"/>
              </a:defRPr>
            </a:lvl5pPr>
            <a:lvl6pPr marL="2743200" marR="0" lvl="5" indent="-304800" algn="l" rtl="0">
              <a:lnSpc>
                <a:spcPct val="100000"/>
              </a:lnSpc>
              <a:spcBef>
                <a:spcPts val="0"/>
              </a:spcBef>
              <a:spcAft>
                <a:spcPts val="0"/>
              </a:spcAft>
              <a:buClr>
                <a:schemeClr val="dk1"/>
              </a:buClr>
              <a:buSzPts val="2800"/>
              <a:buFont typeface="Catamaran Thin"/>
              <a:buNone/>
              <a:defRPr sz="2800" b="0" i="0" u="none" strike="noStrike" cap="none">
                <a:solidFill>
                  <a:schemeClr val="dk1"/>
                </a:solidFill>
                <a:latin typeface="Catamaran Thin"/>
                <a:ea typeface="Catamaran Thin"/>
                <a:cs typeface="Catamaran Thin"/>
                <a:sym typeface="Catamaran Thin"/>
              </a:defRPr>
            </a:lvl6pPr>
            <a:lvl7pPr marL="3200400" marR="0" lvl="6" indent="-304800" algn="l" rtl="0">
              <a:lnSpc>
                <a:spcPct val="100000"/>
              </a:lnSpc>
              <a:spcBef>
                <a:spcPts val="0"/>
              </a:spcBef>
              <a:spcAft>
                <a:spcPts val="0"/>
              </a:spcAft>
              <a:buClr>
                <a:schemeClr val="dk1"/>
              </a:buClr>
              <a:buSzPts val="2800"/>
              <a:buFont typeface="Catamaran Thin"/>
              <a:buNone/>
              <a:defRPr sz="2800" b="0" i="0" u="none" strike="noStrike" cap="none">
                <a:solidFill>
                  <a:schemeClr val="dk1"/>
                </a:solidFill>
                <a:latin typeface="Catamaran Thin"/>
                <a:ea typeface="Catamaran Thin"/>
                <a:cs typeface="Catamaran Thin"/>
                <a:sym typeface="Catamaran Thin"/>
              </a:defRPr>
            </a:lvl7pPr>
            <a:lvl8pPr marL="3657600" marR="0" lvl="7" indent="-304800" algn="l" rtl="0">
              <a:lnSpc>
                <a:spcPct val="100000"/>
              </a:lnSpc>
              <a:spcBef>
                <a:spcPts val="0"/>
              </a:spcBef>
              <a:spcAft>
                <a:spcPts val="0"/>
              </a:spcAft>
              <a:buClr>
                <a:schemeClr val="dk1"/>
              </a:buClr>
              <a:buSzPts val="2800"/>
              <a:buFont typeface="Catamaran Thin"/>
              <a:buNone/>
              <a:defRPr sz="2800" b="0" i="0" u="none" strike="noStrike" cap="none">
                <a:solidFill>
                  <a:schemeClr val="dk1"/>
                </a:solidFill>
                <a:latin typeface="Catamaran Thin"/>
                <a:ea typeface="Catamaran Thin"/>
                <a:cs typeface="Catamaran Thin"/>
                <a:sym typeface="Catamaran Thin"/>
              </a:defRPr>
            </a:lvl8pPr>
            <a:lvl9pPr marL="4114800" marR="0" lvl="8" indent="-304800" algn="l" rtl="0">
              <a:lnSpc>
                <a:spcPct val="100000"/>
              </a:lnSpc>
              <a:spcBef>
                <a:spcPts val="0"/>
              </a:spcBef>
              <a:spcAft>
                <a:spcPts val="0"/>
              </a:spcAft>
              <a:buClr>
                <a:schemeClr val="dk1"/>
              </a:buClr>
              <a:buSzPts val="2800"/>
              <a:buFont typeface="Catamaran Thin"/>
              <a:buNone/>
              <a:defRPr sz="2800" b="0" i="0" u="none" strike="noStrike" cap="none">
                <a:solidFill>
                  <a:schemeClr val="dk1"/>
                </a:solidFill>
                <a:latin typeface="Catamaran Thin"/>
                <a:ea typeface="Catamaran Thin"/>
                <a:cs typeface="Catamaran Thin"/>
                <a:sym typeface="Catamaran Thin"/>
              </a:defRPr>
            </a:lvl9pPr>
          </a:lstStyle>
          <a:p>
            <a:pPr marL="0" indent="0"/>
            <a:r>
              <a:rPr lang="vi-VN" dirty="0" smtClean="0">
                <a:solidFill>
                  <a:schemeClr val="lt1"/>
                </a:solidFill>
              </a:rPr>
              <a:t>Bằng những kiến thức bổ ích đã học, tìm hiểu vể môn Lập trình hướng đối tượng trên lớp, cùng với đó là tài liệu ngoài, dự án game đã được 5 thành viên nhóm 16 cùng lên ý tưởng và thực hiện</a:t>
            </a:r>
          </a:p>
          <a:p>
            <a:pPr marL="0" indent="0"/>
            <a:endParaRPr lang="vi-VN" dirty="0" smtClean="0">
              <a:solidFill>
                <a:schemeClr val="lt1"/>
              </a:solidFill>
            </a:endParaRPr>
          </a:p>
          <a:p>
            <a:pPr marL="0" indent="0"/>
            <a:r>
              <a:rPr lang="vi-VN" dirty="0" smtClean="0">
                <a:solidFill>
                  <a:schemeClr val="lt1"/>
                </a:solidFill>
              </a:rPr>
              <a:t>Sản phẩm là một game sinh tồn, nhân vật chiến đấu với những con quái to quái nhỏ, vượt qua nhiều địa hình, bản đồ để đi đến chiến thắng</a:t>
            </a:r>
            <a:endParaRPr lang="en-US" dirty="0" smtClean="0">
              <a:solidFill>
                <a:schemeClr val="lt1"/>
              </a:solidFill>
            </a:endParaRPr>
          </a:p>
          <a:p>
            <a:pPr marL="0" indent="0"/>
            <a:endParaRPr lang="en-US" dirty="0">
              <a:solidFill>
                <a:schemeClr val="lt1"/>
              </a:solidFill>
            </a:endParaRPr>
          </a:p>
          <a:p>
            <a:pPr marL="0" indent="0"/>
            <a:r>
              <a:rPr lang="en-US" dirty="0" err="1" smtClean="0">
                <a:solidFill>
                  <a:schemeClr val="lt1"/>
                </a:solidFill>
              </a:rPr>
              <a:t>Ưu</a:t>
            </a:r>
            <a:r>
              <a:rPr lang="en-US" dirty="0" smtClean="0">
                <a:solidFill>
                  <a:schemeClr val="lt1"/>
                </a:solidFill>
              </a:rPr>
              <a:t> </a:t>
            </a:r>
            <a:r>
              <a:rPr lang="en-US" dirty="0" err="1" smtClean="0">
                <a:solidFill>
                  <a:schemeClr val="lt1"/>
                </a:solidFill>
              </a:rPr>
              <a:t>điểm</a:t>
            </a:r>
            <a:r>
              <a:rPr lang="en-US" dirty="0" smtClean="0">
                <a:solidFill>
                  <a:schemeClr val="lt1"/>
                </a:solidFill>
              </a:rPr>
              <a:t>: </a:t>
            </a:r>
            <a:r>
              <a:rPr lang="en-US" dirty="0" err="1" smtClean="0">
                <a:solidFill>
                  <a:schemeClr val="lt1"/>
                </a:solidFill>
              </a:rPr>
              <a:t>Áp</a:t>
            </a:r>
            <a:r>
              <a:rPr lang="en-US" dirty="0" smtClean="0">
                <a:solidFill>
                  <a:schemeClr val="lt1"/>
                </a:solidFill>
              </a:rPr>
              <a:t> </a:t>
            </a:r>
            <a:r>
              <a:rPr lang="en-US" dirty="0" err="1" smtClean="0">
                <a:solidFill>
                  <a:schemeClr val="lt1"/>
                </a:solidFill>
              </a:rPr>
              <a:t>dụng</a:t>
            </a:r>
            <a:r>
              <a:rPr lang="en-US" dirty="0" smtClean="0">
                <a:solidFill>
                  <a:schemeClr val="lt1"/>
                </a:solidFill>
              </a:rPr>
              <a:t> </a:t>
            </a:r>
            <a:r>
              <a:rPr lang="en-US" dirty="0" err="1" smtClean="0">
                <a:solidFill>
                  <a:schemeClr val="lt1"/>
                </a:solidFill>
              </a:rPr>
              <a:t>được</a:t>
            </a:r>
            <a:r>
              <a:rPr lang="en-US" dirty="0" smtClean="0">
                <a:solidFill>
                  <a:schemeClr val="lt1"/>
                </a:solidFill>
              </a:rPr>
              <a:t> </a:t>
            </a:r>
            <a:r>
              <a:rPr lang="en-US" dirty="0" err="1" smtClean="0">
                <a:solidFill>
                  <a:schemeClr val="lt1"/>
                </a:solidFill>
              </a:rPr>
              <a:t>những</a:t>
            </a:r>
            <a:r>
              <a:rPr lang="en-US" dirty="0" smtClean="0">
                <a:solidFill>
                  <a:schemeClr val="lt1"/>
                </a:solidFill>
              </a:rPr>
              <a:t> </a:t>
            </a:r>
            <a:r>
              <a:rPr lang="en-US" dirty="0" err="1" smtClean="0">
                <a:solidFill>
                  <a:schemeClr val="lt1"/>
                </a:solidFill>
              </a:rPr>
              <a:t>kiến</a:t>
            </a:r>
            <a:r>
              <a:rPr lang="en-US" dirty="0" smtClean="0">
                <a:solidFill>
                  <a:schemeClr val="lt1"/>
                </a:solidFill>
              </a:rPr>
              <a:t> </a:t>
            </a:r>
            <a:r>
              <a:rPr lang="en-US" dirty="0" err="1" smtClean="0">
                <a:solidFill>
                  <a:schemeClr val="lt1"/>
                </a:solidFill>
              </a:rPr>
              <a:t>thức</a:t>
            </a:r>
            <a:r>
              <a:rPr lang="en-US" dirty="0" smtClean="0">
                <a:solidFill>
                  <a:schemeClr val="lt1"/>
                </a:solidFill>
              </a:rPr>
              <a:t> </a:t>
            </a:r>
            <a:r>
              <a:rPr lang="en-US" dirty="0" err="1" smtClean="0">
                <a:solidFill>
                  <a:schemeClr val="lt1"/>
                </a:solidFill>
              </a:rPr>
              <a:t>đã</a:t>
            </a:r>
            <a:r>
              <a:rPr lang="en-US" dirty="0" smtClean="0">
                <a:solidFill>
                  <a:schemeClr val="lt1"/>
                </a:solidFill>
              </a:rPr>
              <a:t> </a:t>
            </a:r>
            <a:r>
              <a:rPr lang="en-US" dirty="0" err="1" smtClean="0">
                <a:solidFill>
                  <a:schemeClr val="lt1"/>
                </a:solidFill>
              </a:rPr>
              <a:t>học</a:t>
            </a:r>
            <a:r>
              <a:rPr lang="en-US" dirty="0" smtClean="0">
                <a:solidFill>
                  <a:schemeClr val="lt1"/>
                </a:solidFill>
              </a:rPr>
              <a:t> </a:t>
            </a:r>
            <a:r>
              <a:rPr lang="en-US" dirty="0" err="1" smtClean="0">
                <a:solidFill>
                  <a:schemeClr val="lt1"/>
                </a:solidFill>
              </a:rPr>
              <a:t>xuyên</a:t>
            </a:r>
            <a:r>
              <a:rPr lang="en-US" dirty="0" smtClean="0">
                <a:solidFill>
                  <a:schemeClr val="lt1"/>
                </a:solidFill>
              </a:rPr>
              <a:t> </a:t>
            </a:r>
            <a:r>
              <a:rPr lang="en-US" dirty="0" err="1" smtClean="0">
                <a:solidFill>
                  <a:schemeClr val="lt1"/>
                </a:solidFill>
              </a:rPr>
              <a:t>suốt</a:t>
            </a:r>
            <a:r>
              <a:rPr lang="en-US" dirty="0" smtClean="0">
                <a:solidFill>
                  <a:schemeClr val="lt1"/>
                </a:solidFill>
              </a:rPr>
              <a:t>, </a:t>
            </a:r>
            <a:r>
              <a:rPr lang="en-US" dirty="0" err="1" smtClean="0">
                <a:solidFill>
                  <a:schemeClr val="lt1"/>
                </a:solidFill>
              </a:rPr>
              <a:t>đồng</a:t>
            </a:r>
            <a:r>
              <a:rPr lang="en-US" dirty="0" smtClean="0">
                <a:solidFill>
                  <a:schemeClr val="lt1"/>
                </a:solidFill>
              </a:rPr>
              <a:t> </a:t>
            </a:r>
            <a:r>
              <a:rPr lang="en-US" dirty="0" err="1" smtClean="0">
                <a:solidFill>
                  <a:schemeClr val="lt1"/>
                </a:solidFill>
              </a:rPr>
              <a:t>thời</a:t>
            </a:r>
            <a:r>
              <a:rPr lang="en-US" dirty="0" smtClean="0">
                <a:solidFill>
                  <a:schemeClr val="lt1"/>
                </a:solidFill>
              </a:rPr>
              <a:t> </a:t>
            </a:r>
            <a:r>
              <a:rPr lang="en-US" dirty="0" err="1" smtClean="0">
                <a:solidFill>
                  <a:schemeClr val="lt1"/>
                </a:solidFill>
              </a:rPr>
              <a:t>sáng</a:t>
            </a:r>
            <a:r>
              <a:rPr lang="en-US" dirty="0" smtClean="0">
                <a:solidFill>
                  <a:schemeClr val="lt1"/>
                </a:solidFill>
              </a:rPr>
              <a:t> </a:t>
            </a:r>
            <a:r>
              <a:rPr lang="en-US" dirty="0" err="1" smtClean="0">
                <a:solidFill>
                  <a:schemeClr val="lt1"/>
                </a:solidFill>
              </a:rPr>
              <a:t>tạo</a:t>
            </a:r>
            <a:r>
              <a:rPr lang="en-US" dirty="0" smtClean="0">
                <a:solidFill>
                  <a:schemeClr val="lt1"/>
                </a:solidFill>
              </a:rPr>
              <a:t> </a:t>
            </a:r>
            <a:r>
              <a:rPr lang="en-US" dirty="0" err="1" smtClean="0">
                <a:solidFill>
                  <a:schemeClr val="lt1"/>
                </a:solidFill>
              </a:rPr>
              <a:t>và</a:t>
            </a:r>
            <a:r>
              <a:rPr lang="en-US" dirty="0" smtClean="0">
                <a:solidFill>
                  <a:schemeClr val="lt1"/>
                </a:solidFill>
              </a:rPr>
              <a:t> </a:t>
            </a:r>
            <a:r>
              <a:rPr lang="en-US" dirty="0" err="1" smtClean="0">
                <a:solidFill>
                  <a:schemeClr val="lt1"/>
                </a:solidFill>
              </a:rPr>
              <a:t>tỉ</a:t>
            </a:r>
            <a:r>
              <a:rPr lang="en-US" dirty="0" smtClean="0">
                <a:solidFill>
                  <a:schemeClr val="lt1"/>
                </a:solidFill>
              </a:rPr>
              <a:t> </a:t>
            </a:r>
            <a:r>
              <a:rPr lang="en-US" dirty="0" err="1" smtClean="0">
                <a:solidFill>
                  <a:schemeClr val="lt1"/>
                </a:solidFill>
              </a:rPr>
              <a:t>mỉ</a:t>
            </a:r>
            <a:r>
              <a:rPr lang="en-US" dirty="0" smtClean="0">
                <a:solidFill>
                  <a:schemeClr val="lt1"/>
                </a:solidFill>
              </a:rPr>
              <a:t> </a:t>
            </a:r>
            <a:r>
              <a:rPr lang="en-US" dirty="0" err="1" smtClean="0">
                <a:solidFill>
                  <a:schemeClr val="lt1"/>
                </a:solidFill>
              </a:rPr>
              <a:t>xây</a:t>
            </a:r>
            <a:r>
              <a:rPr lang="en-US" dirty="0" smtClean="0">
                <a:solidFill>
                  <a:schemeClr val="lt1"/>
                </a:solidFill>
              </a:rPr>
              <a:t> </a:t>
            </a:r>
            <a:r>
              <a:rPr lang="en-US" dirty="0" err="1" smtClean="0">
                <a:solidFill>
                  <a:schemeClr val="lt1"/>
                </a:solidFill>
              </a:rPr>
              <a:t>dựng</a:t>
            </a:r>
            <a:r>
              <a:rPr lang="en-US" dirty="0" smtClean="0">
                <a:solidFill>
                  <a:schemeClr val="lt1"/>
                </a:solidFill>
              </a:rPr>
              <a:t> </a:t>
            </a:r>
            <a:r>
              <a:rPr lang="en-US" dirty="0" err="1" smtClean="0">
                <a:solidFill>
                  <a:schemeClr val="lt1"/>
                </a:solidFill>
              </a:rPr>
              <a:t>từng</a:t>
            </a:r>
            <a:r>
              <a:rPr lang="en-US" dirty="0" smtClean="0">
                <a:solidFill>
                  <a:schemeClr val="lt1"/>
                </a:solidFill>
              </a:rPr>
              <a:t> </a:t>
            </a:r>
            <a:r>
              <a:rPr lang="en-US" dirty="0" err="1" smtClean="0">
                <a:solidFill>
                  <a:schemeClr val="lt1"/>
                </a:solidFill>
              </a:rPr>
              <a:t>tính</a:t>
            </a:r>
            <a:r>
              <a:rPr lang="en-US" dirty="0" smtClean="0">
                <a:solidFill>
                  <a:schemeClr val="lt1"/>
                </a:solidFill>
              </a:rPr>
              <a:t> </a:t>
            </a:r>
            <a:r>
              <a:rPr lang="en-US" dirty="0" err="1" smtClean="0">
                <a:solidFill>
                  <a:schemeClr val="lt1"/>
                </a:solidFill>
              </a:rPr>
              <a:t>năng</a:t>
            </a:r>
            <a:r>
              <a:rPr lang="en-US" dirty="0" smtClean="0">
                <a:solidFill>
                  <a:schemeClr val="lt1"/>
                </a:solidFill>
              </a:rPr>
              <a:t> </a:t>
            </a:r>
            <a:r>
              <a:rPr lang="en-US" dirty="0" err="1" smtClean="0">
                <a:solidFill>
                  <a:schemeClr val="lt1"/>
                </a:solidFill>
              </a:rPr>
              <a:t>cho</a:t>
            </a:r>
            <a:r>
              <a:rPr lang="en-US" dirty="0" smtClean="0">
                <a:solidFill>
                  <a:schemeClr val="lt1"/>
                </a:solidFill>
              </a:rPr>
              <a:t> game. </a:t>
            </a:r>
            <a:r>
              <a:rPr lang="en-US" dirty="0" err="1" smtClean="0">
                <a:solidFill>
                  <a:schemeClr val="lt1"/>
                </a:solidFill>
              </a:rPr>
              <a:t>Xây</a:t>
            </a:r>
            <a:r>
              <a:rPr lang="en-US" dirty="0" smtClean="0">
                <a:solidFill>
                  <a:schemeClr val="lt1"/>
                </a:solidFill>
              </a:rPr>
              <a:t> </a:t>
            </a:r>
            <a:r>
              <a:rPr lang="en-US" dirty="0" err="1" smtClean="0">
                <a:solidFill>
                  <a:schemeClr val="lt1"/>
                </a:solidFill>
              </a:rPr>
              <a:t>dựng</a:t>
            </a:r>
            <a:r>
              <a:rPr lang="en-US" dirty="0" smtClean="0">
                <a:solidFill>
                  <a:schemeClr val="lt1"/>
                </a:solidFill>
              </a:rPr>
              <a:t> </a:t>
            </a:r>
            <a:r>
              <a:rPr lang="en-US" dirty="0" err="1" smtClean="0">
                <a:solidFill>
                  <a:schemeClr val="lt1"/>
                </a:solidFill>
              </a:rPr>
              <a:t>được</a:t>
            </a:r>
            <a:r>
              <a:rPr lang="en-US" dirty="0" smtClean="0">
                <a:solidFill>
                  <a:schemeClr val="lt1"/>
                </a:solidFill>
              </a:rPr>
              <a:t> </a:t>
            </a:r>
            <a:r>
              <a:rPr lang="en-US" dirty="0" err="1" smtClean="0">
                <a:solidFill>
                  <a:schemeClr val="lt1"/>
                </a:solidFill>
              </a:rPr>
              <a:t>một</a:t>
            </a:r>
            <a:r>
              <a:rPr lang="en-US" dirty="0" smtClean="0">
                <a:solidFill>
                  <a:schemeClr val="lt1"/>
                </a:solidFill>
              </a:rPr>
              <a:t> </a:t>
            </a:r>
            <a:r>
              <a:rPr lang="en-US" dirty="0" err="1" smtClean="0">
                <a:solidFill>
                  <a:schemeClr val="lt1"/>
                </a:solidFill>
              </a:rPr>
              <a:t>trò</a:t>
            </a:r>
            <a:r>
              <a:rPr lang="en-US" dirty="0" smtClean="0">
                <a:solidFill>
                  <a:schemeClr val="lt1"/>
                </a:solidFill>
              </a:rPr>
              <a:t> </a:t>
            </a:r>
            <a:r>
              <a:rPr lang="en-US" dirty="0" err="1" smtClean="0">
                <a:solidFill>
                  <a:schemeClr val="lt1"/>
                </a:solidFill>
              </a:rPr>
              <a:t>chơi</a:t>
            </a:r>
            <a:r>
              <a:rPr lang="en-US" dirty="0" smtClean="0">
                <a:solidFill>
                  <a:schemeClr val="lt1"/>
                </a:solidFill>
              </a:rPr>
              <a:t> </a:t>
            </a:r>
            <a:r>
              <a:rPr lang="en-US" dirty="0" err="1" smtClean="0">
                <a:solidFill>
                  <a:schemeClr val="lt1"/>
                </a:solidFill>
              </a:rPr>
              <a:t>có</a:t>
            </a:r>
            <a:r>
              <a:rPr lang="en-US" dirty="0" smtClean="0">
                <a:solidFill>
                  <a:schemeClr val="lt1"/>
                </a:solidFill>
              </a:rPr>
              <a:t> </a:t>
            </a:r>
            <a:r>
              <a:rPr lang="en-US" dirty="0" err="1" smtClean="0">
                <a:solidFill>
                  <a:schemeClr val="lt1"/>
                </a:solidFill>
              </a:rPr>
              <a:t>thể</a:t>
            </a:r>
            <a:r>
              <a:rPr lang="en-US" dirty="0" smtClean="0">
                <a:solidFill>
                  <a:schemeClr val="lt1"/>
                </a:solidFill>
              </a:rPr>
              <a:t> </a:t>
            </a:r>
            <a:r>
              <a:rPr lang="en-US" dirty="0" err="1" smtClean="0">
                <a:solidFill>
                  <a:schemeClr val="lt1"/>
                </a:solidFill>
              </a:rPr>
              <a:t>đánh</a:t>
            </a:r>
            <a:r>
              <a:rPr lang="en-US" dirty="0" smtClean="0">
                <a:solidFill>
                  <a:schemeClr val="lt1"/>
                </a:solidFill>
              </a:rPr>
              <a:t> </a:t>
            </a:r>
            <a:r>
              <a:rPr lang="en-US" dirty="0" err="1" smtClean="0">
                <a:solidFill>
                  <a:schemeClr val="lt1"/>
                </a:solidFill>
              </a:rPr>
              <a:t>giá</a:t>
            </a:r>
            <a:r>
              <a:rPr lang="en-US" dirty="0" smtClean="0">
                <a:solidFill>
                  <a:schemeClr val="lt1"/>
                </a:solidFill>
              </a:rPr>
              <a:t> </a:t>
            </a:r>
            <a:r>
              <a:rPr lang="en-US" dirty="0" err="1" smtClean="0">
                <a:solidFill>
                  <a:schemeClr val="lt1"/>
                </a:solidFill>
              </a:rPr>
              <a:t>tốt</a:t>
            </a:r>
            <a:endParaRPr lang="vi-VN" dirty="0" smtClean="0">
              <a:solidFill>
                <a:schemeClr val="lt1"/>
              </a:solidFill>
            </a:endParaRPr>
          </a:p>
          <a:p>
            <a:pPr marL="0" indent="0"/>
            <a:endParaRPr lang="vi-VN" dirty="0" smtClean="0">
              <a:solidFill>
                <a:schemeClr val="lt1"/>
              </a:solidFill>
            </a:endParaRPr>
          </a:p>
          <a:p>
            <a:pPr marL="0" indent="0"/>
            <a:r>
              <a:rPr lang="vi-VN" dirty="0" smtClean="0">
                <a:solidFill>
                  <a:schemeClr val="lt1"/>
                </a:solidFill>
              </a:rPr>
              <a:t>Nhược điểm: </a:t>
            </a:r>
            <a:r>
              <a:rPr lang="en-US" dirty="0" err="1" smtClean="0">
                <a:solidFill>
                  <a:schemeClr val="lt1"/>
                </a:solidFill>
              </a:rPr>
              <a:t>Đồ</a:t>
            </a:r>
            <a:r>
              <a:rPr lang="en-US" dirty="0" smtClean="0">
                <a:solidFill>
                  <a:schemeClr val="lt1"/>
                </a:solidFill>
              </a:rPr>
              <a:t> </a:t>
            </a:r>
            <a:r>
              <a:rPr lang="en-US" dirty="0" err="1" smtClean="0">
                <a:solidFill>
                  <a:schemeClr val="lt1"/>
                </a:solidFill>
              </a:rPr>
              <a:t>họa</a:t>
            </a:r>
            <a:r>
              <a:rPr lang="en-US" dirty="0" smtClean="0">
                <a:solidFill>
                  <a:schemeClr val="lt1"/>
                </a:solidFill>
              </a:rPr>
              <a:t> </a:t>
            </a:r>
            <a:r>
              <a:rPr lang="en-US" dirty="0" err="1" smtClean="0">
                <a:solidFill>
                  <a:schemeClr val="lt1"/>
                </a:solidFill>
              </a:rPr>
              <a:t>cần</a:t>
            </a:r>
            <a:r>
              <a:rPr lang="en-US" dirty="0" smtClean="0">
                <a:solidFill>
                  <a:schemeClr val="lt1"/>
                </a:solidFill>
              </a:rPr>
              <a:t> </a:t>
            </a:r>
            <a:r>
              <a:rPr lang="en-US" dirty="0" err="1" smtClean="0">
                <a:solidFill>
                  <a:schemeClr val="lt1"/>
                </a:solidFill>
              </a:rPr>
              <a:t>được</a:t>
            </a:r>
            <a:r>
              <a:rPr lang="en-US" dirty="0" smtClean="0">
                <a:solidFill>
                  <a:schemeClr val="lt1"/>
                </a:solidFill>
              </a:rPr>
              <a:t> </a:t>
            </a:r>
            <a:r>
              <a:rPr lang="en-US" dirty="0" err="1" smtClean="0">
                <a:solidFill>
                  <a:schemeClr val="lt1"/>
                </a:solidFill>
              </a:rPr>
              <a:t>thiết</a:t>
            </a:r>
            <a:r>
              <a:rPr lang="en-US" dirty="0" smtClean="0">
                <a:solidFill>
                  <a:schemeClr val="lt1"/>
                </a:solidFill>
              </a:rPr>
              <a:t> </a:t>
            </a:r>
            <a:r>
              <a:rPr lang="en-US" dirty="0" err="1" smtClean="0">
                <a:solidFill>
                  <a:schemeClr val="lt1"/>
                </a:solidFill>
              </a:rPr>
              <a:t>kế</a:t>
            </a:r>
            <a:r>
              <a:rPr lang="en-US" dirty="0" smtClean="0">
                <a:solidFill>
                  <a:schemeClr val="lt1"/>
                </a:solidFill>
              </a:rPr>
              <a:t> </a:t>
            </a:r>
            <a:r>
              <a:rPr lang="en-US" dirty="0" err="1" smtClean="0">
                <a:solidFill>
                  <a:schemeClr val="lt1"/>
                </a:solidFill>
              </a:rPr>
              <a:t>tinh</a:t>
            </a:r>
            <a:r>
              <a:rPr lang="en-US" dirty="0" smtClean="0">
                <a:solidFill>
                  <a:schemeClr val="lt1"/>
                </a:solidFill>
              </a:rPr>
              <a:t> </a:t>
            </a:r>
            <a:r>
              <a:rPr lang="en-US" dirty="0" err="1" smtClean="0">
                <a:solidFill>
                  <a:schemeClr val="lt1"/>
                </a:solidFill>
              </a:rPr>
              <a:t>xảo</a:t>
            </a:r>
            <a:r>
              <a:rPr lang="en-US" dirty="0" smtClean="0">
                <a:solidFill>
                  <a:schemeClr val="lt1"/>
                </a:solidFill>
              </a:rPr>
              <a:t> </a:t>
            </a:r>
            <a:r>
              <a:rPr lang="en-US" dirty="0" err="1" smtClean="0">
                <a:solidFill>
                  <a:schemeClr val="lt1"/>
                </a:solidFill>
              </a:rPr>
              <a:t>và</a:t>
            </a:r>
            <a:r>
              <a:rPr lang="en-US" dirty="0" smtClean="0">
                <a:solidFill>
                  <a:schemeClr val="lt1"/>
                </a:solidFill>
              </a:rPr>
              <a:t> </a:t>
            </a:r>
            <a:r>
              <a:rPr lang="en-US" dirty="0" err="1" smtClean="0">
                <a:solidFill>
                  <a:schemeClr val="lt1"/>
                </a:solidFill>
              </a:rPr>
              <a:t>sắc</a:t>
            </a:r>
            <a:r>
              <a:rPr lang="en-US" dirty="0" smtClean="0">
                <a:solidFill>
                  <a:schemeClr val="lt1"/>
                </a:solidFill>
              </a:rPr>
              <a:t> </a:t>
            </a:r>
            <a:r>
              <a:rPr lang="en-US" dirty="0" err="1" smtClean="0">
                <a:solidFill>
                  <a:schemeClr val="lt1"/>
                </a:solidFill>
              </a:rPr>
              <a:t>nét</a:t>
            </a:r>
            <a:r>
              <a:rPr lang="en-US" dirty="0" smtClean="0">
                <a:solidFill>
                  <a:schemeClr val="lt1"/>
                </a:solidFill>
              </a:rPr>
              <a:t> </a:t>
            </a:r>
            <a:r>
              <a:rPr lang="en-US" dirty="0" err="1" smtClean="0">
                <a:solidFill>
                  <a:schemeClr val="lt1"/>
                </a:solidFill>
              </a:rPr>
              <a:t>hơn</a:t>
            </a:r>
            <a:r>
              <a:rPr lang="en-US" dirty="0" smtClean="0">
                <a:solidFill>
                  <a:schemeClr val="lt1"/>
                </a:solidFill>
              </a:rPr>
              <a:t>. </a:t>
            </a:r>
            <a:r>
              <a:rPr lang="en-US" dirty="0" err="1" smtClean="0">
                <a:solidFill>
                  <a:schemeClr val="lt1"/>
                </a:solidFill>
              </a:rPr>
              <a:t>Khắc</a:t>
            </a:r>
            <a:r>
              <a:rPr lang="en-US" dirty="0" smtClean="0">
                <a:solidFill>
                  <a:schemeClr val="lt1"/>
                </a:solidFill>
              </a:rPr>
              <a:t> </a:t>
            </a:r>
            <a:r>
              <a:rPr lang="en-US" dirty="0" err="1" smtClean="0">
                <a:solidFill>
                  <a:schemeClr val="lt1"/>
                </a:solidFill>
              </a:rPr>
              <a:t>phục</a:t>
            </a:r>
            <a:r>
              <a:rPr lang="en-US" dirty="0" smtClean="0">
                <a:solidFill>
                  <a:schemeClr val="lt1"/>
                </a:solidFill>
              </a:rPr>
              <a:t> </a:t>
            </a:r>
            <a:r>
              <a:rPr lang="en-US" dirty="0" err="1" smtClean="0">
                <a:solidFill>
                  <a:schemeClr val="lt1"/>
                </a:solidFill>
              </a:rPr>
              <a:t>lỗi</a:t>
            </a:r>
            <a:r>
              <a:rPr lang="en-US" dirty="0" smtClean="0">
                <a:solidFill>
                  <a:schemeClr val="lt1"/>
                </a:solidFill>
              </a:rPr>
              <a:t> </a:t>
            </a:r>
            <a:r>
              <a:rPr lang="en-US" dirty="0" err="1" smtClean="0">
                <a:solidFill>
                  <a:schemeClr val="lt1"/>
                </a:solidFill>
              </a:rPr>
              <a:t>khi</a:t>
            </a:r>
            <a:r>
              <a:rPr lang="en-US" dirty="0" smtClean="0">
                <a:solidFill>
                  <a:schemeClr val="lt1"/>
                </a:solidFill>
              </a:rPr>
              <a:t> </a:t>
            </a:r>
            <a:r>
              <a:rPr lang="en-US" dirty="0" err="1" smtClean="0">
                <a:solidFill>
                  <a:schemeClr val="lt1"/>
                </a:solidFill>
              </a:rPr>
              <a:t>đang</a:t>
            </a:r>
            <a:r>
              <a:rPr lang="en-US" dirty="0" smtClean="0">
                <a:solidFill>
                  <a:schemeClr val="lt1"/>
                </a:solidFill>
              </a:rPr>
              <a:t> </a:t>
            </a:r>
            <a:r>
              <a:rPr lang="en-US" dirty="0" err="1" smtClean="0">
                <a:solidFill>
                  <a:schemeClr val="lt1"/>
                </a:solidFill>
              </a:rPr>
              <a:t>trong</a:t>
            </a:r>
            <a:r>
              <a:rPr lang="en-US" dirty="0" smtClean="0">
                <a:solidFill>
                  <a:schemeClr val="lt1"/>
                </a:solidFill>
              </a:rPr>
              <a:t> </a:t>
            </a:r>
            <a:r>
              <a:rPr lang="en-US" dirty="0" err="1" smtClean="0">
                <a:solidFill>
                  <a:schemeClr val="lt1"/>
                </a:solidFill>
              </a:rPr>
              <a:t>màn</a:t>
            </a:r>
            <a:r>
              <a:rPr lang="en-US" dirty="0" smtClean="0">
                <a:solidFill>
                  <a:schemeClr val="lt1"/>
                </a:solidFill>
              </a:rPr>
              <a:t> </a:t>
            </a:r>
            <a:r>
              <a:rPr lang="en-US" dirty="0" err="1" smtClean="0">
                <a:solidFill>
                  <a:schemeClr val="lt1"/>
                </a:solidFill>
              </a:rPr>
              <a:t>chơi</a:t>
            </a:r>
            <a:r>
              <a:rPr lang="en-US" dirty="0" smtClean="0">
                <a:solidFill>
                  <a:schemeClr val="lt1"/>
                </a:solidFill>
              </a:rPr>
              <a:t> </a:t>
            </a:r>
            <a:r>
              <a:rPr lang="en-US" dirty="0" err="1" smtClean="0">
                <a:solidFill>
                  <a:schemeClr val="lt1"/>
                </a:solidFill>
              </a:rPr>
              <a:t>thì</a:t>
            </a:r>
            <a:r>
              <a:rPr lang="en-US" dirty="0" smtClean="0">
                <a:solidFill>
                  <a:schemeClr val="lt1"/>
                </a:solidFill>
              </a:rPr>
              <a:t> </a:t>
            </a:r>
            <a:r>
              <a:rPr lang="en-US" dirty="0" err="1" smtClean="0">
                <a:solidFill>
                  <a:schemeClr val="lt1"/>
                </a:solidFill>
              </a:rPr>
              <a:t>thoát</a:t>
            </a:r>
            <a:r>
              <a:rPr lang="en-US" dirty="0" smtClean="0">
                <a:solidFill>
                  <a:schemeClr val="lt1"/>
                </a:solidFill>
              </a:rPr>
              <a:t> </a:t>
            </a:r>
            <a:r>
              <a:rPr lang="en-US" dirty="0" err="1" smtClean="0">
                <a:solidFill>
                  <a:schemeClr val="lt1"/>
                </a:solidFill>
              </a:rPr>
              <a:t>ra</a:t>
            </a:r>
            <a:r>
              <a:rPr lang="en-US" dirty="0" smtClean="0">
                <a:solidFill>
                  <a:schemeClr val="lt1"/>
                </a:solidFill>
              </a:rPr>
              <a:t> </a:t>
            </a:r>
            <a:r>
              <a:rPr lang="en-US" dirty="0" err="1" smtClean="0">
                <a:solidFill>
                  <a:schemeClr val="lt1"/>
                </a:solidFill>
              </a:rPr>
              <a:t>ngoài</a:t>
            </a:r>
            <a:r>
              <a:rPr lang="en-US" dirty="0" smtClean="0">
                <a:solidFill>
                  <a:schemeClr val="lt1"/>
                </a:solidFill>
              </a:rPr>
              <a:t> </a:t>
            </a:r>
            <a:r>
              <a:rPr lang="en-US" dirty="0" err="1" smtClean="0">
                <a:solidFill>
                  <a:schemeClr val="lt1"/>
                </a:solidFill>
              </a:rPr>
              <a:t>sẽ</a:t>
            </a:r>
            <a:r>
              <a:rPr lang="en-US" dirty="0" smtClean="0">
                <a:solidFill>
                  <a:schemeClr val="lt1"/>
                </a:solidFill>
              </a:rPr>
              <a:t> </a:t>
            </a:r>
            <a:r>
              <a:rPr lang="en-US" dirty="0" err="1" smtClean="0">
                <a:solidFill>
                  <a:schemeClr val="lt1"/>
                </a:solidFill>
              </a:rPr>
              <a:t>gây</a:t>
            </a:r>
            <a:r>
              <a:rPr lang="en-US" dirty="0" smtClean="0">
                <a:solidFill>
                  <a:schemeClr val="lt1"/>
                </a:solidFill>
              </a:rPr>
              <a:t> </a:t>
            </a:r>
            <a:r>
              <a:rPr lang="en-US" dirty="0" err="1" smtClean="0">
                <a:solidFill>
                  <a:schemeClr val="lt1"/>
                </a:solidFill>
              </a:rPr>
              <a:t>ra</a:t>
            </a:r>
            <a:r>
              <a:rPr lang="en-US" dirty="0" smtClean="0">
                <a:solidFill>
                  <a:schemeClr val="lt1"/>
                </a:solidFill>
              </a:rPr>
              <a:t> </a:t>
            </a:r>
            <a:r>
              <a:rPr lang="en-US" dirty="0" err="1" smtClean="0">
                <a:solidFill>
                  <a:schemeClr val="lt1"/>
                </a:solidFill>
              </a:rPr>
              <a:t>lỗi</a:t>
            </a:r>
            <a:endParaRPr lang="vi-VN" dirty="0" smtClean="0">
              <a:solidFill>
                <a:schemeClr val="lt1"/>
              </a:solidFill>
            </a:endParaRPr>
          </a:p>
          <a:p>
            <a:pPr marL="0" indent="0"/>
            <a:r>
              <a:rPr lang="vi-VN" dirty="0" smtClean="0">
                <a:solidFill>
                  <a:schemeClr val="lt1"/>
                </a:solidFill>
              </a:rPr>
              <a:t> </a:t>
            </a:r>
            <a:endParaRPr lang="vi-VN" dirty="0">
              <a:solidFill>
                <a:schemeClr val="lt1"/>
              </a:solidFill>
            </a:endParaRPr>
          </a:p>
        </p:txBody>
      </p:sp>
      <p:sp>
        <p:nvSpPr>
          <p:cNvPr id="14" name="Google Shape;131;p26"/>
          <p:cNvSpPr/>
          <p:nvPr/>
        </p:nvSpPr>
        <p:spPr>
          <a:xfrm rot="-5400000" flipH="1">
            <a:off x="7186648" y="2248997"/>
            <a:ext cx="3358800" cy="556205"/>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464;p47"/>
          <p:cNvSpPr txBox="1">
            <a:spLocks/>
          </p:cNvSpPr>
          <p:nvPr/>
        </p:nvSpPr>
        <p:spPr>
          <a:xfrm rot="16200000">
            <a:off x="6614045" y="2094670"/>
            <a:ext cx="3481200" cy="487500"/>
          </a:xfrm>
          <a:prstGeom prst="rect">
            <a:avLst/>
          </a:prstGeom>
          <a:noFill/>
          <a:ln>
            <a:noFill/>
          </a:ln>
        </p:spPr>
        <p:txBody>
          <a:bodyPr spcFirstLastPara="1" vert="horz" wrap="square" lIns="91425" tIns="91425" rIns="91425" bIns="91425" rtlCol="0"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1pPr>
            <a:lvl2pPr marR="0" lvl="1"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2pPr>
            <a:lvl3pPr marR="0" lvl="2"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3pPr>
            <a:lvl4pPr marR="0" lvl="3"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4pPr>
            <a:lvl5pPr marR="0" lvl="4"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5pPr>
            <a:lvl6pPr marR="0" lvl="5"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6pPr>
            <a:lvl7pPr marR="0" lvl="6"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7pPr>
            <a:lvl8pPr marR="0" lvl="7"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8pPr>
            <a:lvl9pPr marR="0" lvl="8" algn="l" rtl="0">
              <a:lnSpc>
                <a:spcPct val="100000"/>
              </a:lnSpc>
              <a:spcBef>
                <a:spcPts val="0"/>
              </a:spcBef>
              <a:spcAft>
                <a:spcPts val="0"/>
              </a:spcAft>
              <a:buClr>
                <a:schemeClr val="dk1"/>
              </a:buClr>
              <a:buSzPts val="4800"/>
              <a:buFont typeface="Livvic"/>
              <a:buNone/>
              <a:defRPr sz="4800" b="1" i="0" u="none" strike="noStrike" cap="none">
                <a:solidFill>
                  <a:schemeClr val="dk1"/>
                </a:solidFill>
                <a:latin typeface="Livvic"/>
                <a:ea typeface="Livvic"/>
                <a:cs typeface="Livvic"/>
                <a:sym typeface="Livvic"/>
              </a:defRPr>
            </a:lvl9pPr>
          </a:lstStyle>
          <a:p>
            <a:r>
              <a:rPr lang="en-US" dirty="0" smtClean="0">
                <a:solidFill>
                  <a:schemeClr val="bg1"/>
                </a:solidFill>
              </a:rPr>
              <a:t>KẾT LUẬN</a:t>
            </a:r>
            <a:endParaRPr lang="en-US" dirty="0">
              <a:solidFill>
                <a:schemeClr val="bg1"/>
              </a:solidFill>
            </a:endParaRPr>
          </a:p>
        </p:txBody>
      </p:sp>
      <p:sp>
        <p:nvSpPr>
          <p:cNvPr id="16" name="Rectangle 15"/>
          <p:cNvSpPr/>
          <p:nvPr/>
        </p:nvSpPr>
        <p:spPr>
          <a:xfrm>
            <a:off x="5360917" y="219064"/>
            <a:ext cx="3505131" cy="307777"/>
          </a:xfrm>
          <a:prstGeom prst="rect">
            <a:avLst/>
          </a:prstGeom>
        </p:spPr>
        <p:txBody>
          <a:bodyPr wrap="square">
            <a:spAutoFit/>
          </a:bodyPr>
          <a:lstStyle/>
          <a:p>
            <a:pPr lvl="0"/>
            <a:r>
              <a:rPr lang="en-US" dirty="0" err="1">
                <a:solidFill>
                  <a:schemeClr val="lt1"/>
                </a:solidFill>
              </a:rPr>
              <a:t>C</a:t>
            </a:r>
            <a:r>
              <a:rPr lang="en-US" dirty="0" err="1" smtClean="0">
                <a:solidFill>
                  <a:schemeClr val="lt1"/>
                </a:solidFill>
              </a:rPr>
              <a:t>hặng</a:t>
            </a:r>
            <a:r>
              <a:rPr lang="en-US" dirty="0" smtClean="0">
                <a:solidFill>
                  <a:schemeClr val="lt1"/>
                </a:solidFill>
              </a:rPr>
              <a:t> </a:t>
            </a:r>
            <a:r>
              <a:rPr lang="en-US" dirty="0" err="1" smtClean="0">
                <a:solidFill>
                  <a:schemeClr val="lt1"/>
                </a:solidFill>
              </a:rPr>
              <a:t>đường</a:t>
            </a:r>
            <a:r>
              <a:rPr lang="en-US" dirty="0" smtClean="0">
                <a:solidFill>
                  <a:schemeClr val="lt1"/>
                </a:solidFill>
              </a:rPr>
              <a:t> </a:t>
            </a:r>
            <a:r>
              <a:rPr lang="en-US" dirty="0" err="1" smtClean="0">
                <a:solidFill>
                  <a:schemeClr val="lt1"/>
                </a:solidFill>
              </a:rPr>
              <a:t>tuyệt</a:t>
            </a:r>
            <a:r>
              <a:rPr lang="en-US" dirty="0" smtClean="0">
                <a:solidFill>
                  <a:schemeClr val="lt1"/>
                </a:solidFill>
              </a:rPr>
              <a:t> </a:t>
            </a:r>
            <a:r>
              <a:rPr lang="en-US" dirty="0" err="1" smtClean="0">
                <a:solidFill>
                  <a:schemeClr val="lt1"/>
                </a:solidFill>
              </a:rPr>
              <a:t>vời</a:t>
            </a:r>
            <a:r>
              <a:rPr lang="en-US" dirty="0" smtClean="0">
                <a:solidFill>
                  <a:schemeClr val="lt1"/>
                </a:solidFill>
              </a:rPr>
              <a:t> </a:t>
            </a:r>
            <a:r>
              <a:rPr lang="en-US" dirty="0" err="1" smtClean="0">
                <a:solidFill>
                  <a:schemeClr val="lt1"/>
                </a:solidFill>
              </a:rPr>
              <a:t>dài</a:t>
            </a:r>
            <a:r>
              <a:rPr lang="en-US" dirty="0" smtClean="0">
                <a:solidFill>
                  <a:schemeClr val="lt1"/>
                </a:solidFill>
              </a:rPr>
              <a:t> </a:t>
            </a:r>
            <a:r>
              <a:rPr lang="en-US" dirty="0" err="1" smtClean="0">
                <a:solidFill>
                  <a:schemeClr val="lt1"/>
                </a:solidFill>
              </a:rPr>
              <a:t>một</a:t>
            </a:r>
            <a:r>
              <a:rPr lang="en-US" dirty="0" smtClean="0">
                <a:solidFill>
                  <a:schemeClr val="lt1"/>
                </a:solidFill>
              </a:rPr>
              <a:t> </a:t>
            </a:r>
            <a:r>
              <a:rPr lang="en-US" dirty="0" err="1" smtClean="0">
                <a:solidFill>
                  <a:schemeClr val="lt1"/>
                </a:solidFill>
              </a:rPr>
              <a:t>kì</a:t>
            </a:r>
            <a:r>
              <a:rPr lang="en-US" dirty="0" smtClean="0">
                <a:solidFill>
                  <a:schemeClr val="lt1"/>
                </a:solidFill>
              </a:rPr>
              <a:t> </a:t>
            </a:r>
            <a:r>
              <a:rPr lang="en-US" dirty="0" err="1" smtClean="0">
                <a:solidFill>
                  <a:schemeClr val="lt1"/>
                </a:solidFill>
              </a:rPr>
              <a:t>học</a:t>
            </a:r>
            <a:endParaRPr lang="en-US" dirty="0">
              <a:solidFill>
                <a:schemeClr val="l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fade">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
                                            <p:txEl>
                                              <p:pRg st="2" end="2"/>
                                            </p:txEl>
                                          </p:spTgt>
                                        </p:tgtEl>
                                        <p:attrNameLst>
                                          <p:attrName>style.visibility</p:attrName>
                                        </p:attrNameLst>
                                      </p:cBhvr>
                                      <p:to>
                                        <p:strVal val="visible"/>
                                      </p:to>
                                    </p:set>
                                    <p:animEffect transition="in" filter="fade">
                                      <p:cBhvr>
                                        <p:cTn id="17" dur="500"/>
                                        <p:tgtEl>
                                          <p:spTgt spid="1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xEl>
                                              <p:pRg st="4" end="4"/>
                                            </p:txEl>
                                          </p:spTgt>
                                        </p:tgtEl>
                                        <p:attrNameLst>
                                          <p:attrName>style.visibility</p:attrName>
                                        </p:attrNameLst>
                                      </p:cBhvr>
                                      <p:to>
                                        <p:strVal val="visible"/>
                                      </p:to>
                                    </p:set>
                                    <p:animEffect transition="in" filter="fade">
                                      <p:cBhvr>
                                        <p:cTn id="22" dur="500"/>
                                        <p:tgtEl>
                                          <p:spTgt spid="1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3">
                                            <p:txEl>
                                              <p:pRg st="6" end="6"/>
                                            </p:txEl>
                                          </p:spTgt>
                                        </p:tgtEl>
                                        <p:attrNameLst>
                                          <p:attrName>style.visibility</p:attrName>
                                        </p:attrNameLst>
                                      </p:cBhvr>
                                      <p:to>
                                        <p:strVal val="visible"/>
                                      </p:to>
                                    </p:set>
                                    <p:animEffect transition="in" filter="fade">
                                      <p:cBhvr>
                                        <p:cTn id="27" dur="500"/>
                                        <p:tgtEl>
                                          <p:spTgt spid="13">
                                            <p:txEl>
                                              <p:pRg st="6" end="6"/>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fade">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pic>
        <p:nvPicPr>
          <p:cNvPr id="360" name="Google Shape;360;p41"/>
          <p:cNvPicPr preferRelativeResize="0"/>
          <p:nvPr/>
        </p:nvPicPr>
        <p:blipFill rotWithShape="1">
          <a:blip r:embed="rId3">
            <a:alphaModFix/>
            <a:extLst>
              <a:ext uri="{BEBA8EAE-BF5A-486C-A8C5-ECC9F3942E4B}">
                <a14:imgProps xmlns:a14="http://schemas.microsoft.com/office/drawing/2010/main">
                  <a14:imgLayer r:embed="rId4">
                    <a14:imgEffect>
                      <a14:saturation sat="33000"/>
                    </a14:imgEffect>
                  </a14:imgLayer>
                </a14:imgProps>
              </a:ext>
            </a:extLst>
          </a:blip>
          <a:srcRect t="15782" b="15775"/>
          <a:stretch/>
        </p:blipFill>
        <p:spPr>
          <a:xfrm>
            <a:off x="0" y="2623525"/>
            <a:ext cx="4091848" cy="1867500"/>
          </a:xfrm>
          <a:prstGeom prst="rect">
            <a:avLst/>
          </a:prstGeom>
          <a:noFill/>
          <a:ln>
            <a:noFill/>
          </a:ln>
        </p:spPr>
      </p:pic>
      <p:pic>
        <p:nvPicPr>
          <p:cNvPr id="361" name="Google Shape;361;p41"/>
          <p:cNvPicPr preferRelativeResize="0"/>
          <p:nvPr/>
        </p:nvPicPr>
        <p:blipFill rotWithShape="1">
          <a:blip r:embed="rId5">
            <a:alphaModFix/>
            <a:extLst>
              <a:ext uri="{BEBA8EAE-BF5A-486C-A8C5-ECC9F3942E4B}">
                <a14:imgProps xmlns:a14="http://schemas.microsoft.com/office/drawing/2010/main">
                  <a14:imgLayer r:embed="rId6">
                    <a14:imgEffect>
                      <a14:saturation sat="33000"/>
                    </a14:imgEffect>
                  </a14:imgLayer>
                </a14:imgProps>
              </a:ext>
            </a:extLst>
          </a:blip>
          <a:srcRect t="15766" b="15773"/>
          <a:stretch/>
        </p:blipFill>
        <p:spPr>
          <a:xfrm>
            <a:off x="0" y="652475"/>
            <a:ext cx="4091850" cy="1867501"/>
          </a:xfrm>
          <a:prstGeom prst="rect">
            <a:avLst/>
          </a:prstGeom>
          <a:noFill/>
          <a:ln>
            <a:noFill/>
          </a:ln>
        </p:spPr>
      </p:pic>
      <p:sp>
        <p:nvSpPr>
          <p:cNvPr id="362" name="Google Shape;362;p41"/>
          <p:cNvSpPr txBox="1">
            <a:spLocks noGrp="1"/>
          </p:cNvSpPr>
          <p:nvPr>
            <p:ph type="subTitle" idx="1"/>
          </p:nvPr>
        </p:nvSpPr>
        <p:spPr>
          <a:xfrm>
            <a:off x="4579247" y="961075"/>
            <a:ext cx="2619300"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solidFill>
                  <a:schemeClr val="accent1">
                    <a:lumMod val="60000"/>
                    <a:lumOff val="40000"/>
                  </a:schemeClr>
                </a:solidFill>
                <a:latin typeface="Times New Roman" panose="02020603050405020304" pitchFamily="18" charset="0"/>
                <a:cs typeface="Times New Roman" panose="02020603050405020304" pitchFamily="18" charset="0"/>
              </a:rPr>
              <a:t>Sửa lại những lỗi đang gặp phải</a:t>
            </a:r>
            <a:endParaRPr sz="18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63" name="Google Shape;363;p41"/>
          <p:cNvSpPr txBox="1">
            <a:spLocks noGrp="1"/>
          </p:cNvSpPr>
          <p:nvPr>
            <p:ph type="subTitle" idx="2"/>
          </p:nvPr>
        </p:nvSpPr>
        <p:spPr>
          <a:xfrm>
            <a:off x="4685437" y="2932125"/>
            <a:ext cx="2297792" cy="1112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s" sz="1800" dirty="0" smtClean="0">
                <a:solidFill>
                  <a:schemeClr val="accent1">
                    <a:lumMod val="60000"/>
                    <a:lumOff val="40000"/>
                  </a:schemeClr>
                </a:solidFill>
                <a:latin typeface="Times New Roman" panose="02020603050405020304" pitchFamily="18" charset="0"/>
                <a:cs typeface="Times New Roman" panose="02020603050405020304" pitchFamily="18" charset="0"/>
              </a:rPr>
              <a:t>Nâng cấp, bổ sung thêm nhiều tính năng và phát triển sản phẩm</a:t>
            </a:r>
            <a:endParaRPr sz="1800" dirty="0">
              <a:solidFill>
                <a:schemeClr val="accent1">
                  <a:lumMod val="60000"/>
                  <a:lumOff val="40000"/>
                </a:schemeClr>
              </a:solidFill>
              <a:latin typeface="Times New Roman" panose="02020603050405020304" pitchFamily="18" charset="0"/>
              <a:cs typeface="Times New Roman" panose="02020603050405020304" pitchFamily="18" charset="0"/>
            </a:endParaRPr>
          </a:p>
        </p:txBody>
      </p:sp>
      <p:sp>
        <p:nvSpPr>
          <p:cNvPr id="364" name="Google Shape;364;p41"/>
          <p:cNvSpPr txBox="1">
            <a:spLocks noGrp="1"/>
          </p:cNvSpPr>
          <p:nvPr>
            <p:ph type="ctrTitle"/>
          </p:nvPr>
        </p:nvSpPr>
        <p:spPr>
          <a:xfrm>
            <a:off x="4579247" y="65247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smtClean="0">
                <a:solidFill>
                  <a:schemeClr val="accent1">
                    <a:lumMod val="75000"/>
                  </a:schemeClr>
                </a:solidFill>
              </a:rPr>
              <a:t>PHƯƠNG HƯỚNG 1</a:t>
            </a:r>
            <a:endParaRPr dirty="0">
              <a:solidFill>
                <a:schemeClr val="accent1">
                  <a:lumMod val="75000"/>
                </a:schemeClr>
              </a:solidFill>
            </a:endParaRPr>
          </a:p>
        </p:txBody>
      </p:sp>
      <p:sp>
        <p:nvSpPr>
          <p:cNvPr id="365" name="Google Shape;365;p41"/>
          <p:cNvSpPr txBox="1">
            <a:spLocks noGrp="1"/>
          </p:cNvSpPr>
          <p:nvPr>
            <p:ph type="ctrTitle" idx="3"/>
          </p:nvPr>
        </p:nvSpPr>
        <p:spPr>
          <a:xfrm>
            <a:off x="4685437" y="2623525"/>
            <a:ext cx="2619300" cy="3849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dirty="0" smtClean="0">
                <a:solidFill>
                  <a:schemeClr val="accent1">
                    <a:lumMod val="75000"/>
                  </a:schemeClr>
                </a:solidFill>
              </a:rPr>
              <a:t>PHƯƠNG HƯỚNG 2</a:t>
            </a:r>
            <a:endParaRPr dirty="0">
              <a:solidFill>
                <a:schemeClr val="accent1">
                  <a:lumMod val="75000"/>
                </a:schemeClr>
              </a:solidFill>
            </a:endParaRPr>
          </a:p>
        </p:txBody>
      </p:sp>
      <p:sp>
        <p:nvSpPr>
          <p:cNvPr id="366" name="Google Shape;366;p41"/>
          <p:cNvSpPr/>
          <p:nvPr/>
        </p:nvSpPr>
        <p:spPr>
          <a:xfrm>
            <a:off x="4091850" y="65247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41"/>
          <p:cNvSpPr/>
          <p:nvPr/>
        </p:nvSpPr>
        <p:spPr>
          <a:xfrm>
            <a:off x="4091850" y="2623525"/>
            <a:ext cx="159300" cy="1867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 name="Rectangle 1"/>
          <p:cNvSpPr/>
          <p:nvPr/>
        </p:nvSpPr>
        <p:spPr>
          <a:xfrm>
            <a:off x="8145735" y="13379"/>
            <a:ext cx="988142" cy="51435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3">
                  <a:lumMod val="60000"/>
                  <a:lumOff val="40000"/>
                </a:schemeClr>
              </a:solidFill>
            </a:endParaRPr>
          </a:p>
        </p:txBody>
      </p:sp>
      <p:sp>
        <p:nvSpPr>
          <p:cNvPr id="5" name="Rectangle 4"/>
          <p:cNvSpPr/>
          <p:nvPr/>
        </p:nvSpPr>
        <p:spPr>
          <a:xfrm rot="5400000">
            <a:off x="6792903" y="1102015"/>
            <a:ext cx="2781589" cy="646331"/>
          </a:xfrm>
          <a:prstGeom prst="rect">
            <a:avLst/>
          </a:prstGeom>
        </p:spPr>
        <p:txBody>
          <a:bodyPr wrap="square">
            <a:spAutoFit/>
          </a:bodyPr>
          <a:lstStyle/>
          <a:p>
            <a:pPr lvl="0"/>
            <a:r>
              <a:rPr lang="en-US" sz="3600" b="1" dirty="0" smtClean="0">
                <a:solidFill>
                  <a:schemeClr val="accent1">
                    <a:lumMod val="60000"/>
                    <a:lumOff val="40000"/>
                  </a:schemeClr>
                </a:solidFill>
                <a:latin typeface="Livvic" panose="020B0604020202020204" charset="0"/>
              </a:rPr>
              <a:t>PROJECT</a:t>
            </a:r>
            <a:endParaRPr lang="en-US" sz="3600" b="1" dirty="0">
              <a:solidFill>
                <a:schemeClr val="accent1">
                  <a:lumMod val="60000"/>
                  <a:lumOff val="40000"/>
                </a:schemeClr>
              </a:solidFill>
              <a:latin typeface="Livvic" panose="020B0604020202020204" charset="0"/>
            </a:endParaRPr>
          </a:p>
        </p:txBody>
      </p:sp>
    </p:spTree>
    <p:extLst>
      <p:ext uri="{BB962C8B-B14F-4D97-AF65-F5344CB8AC3E}">
        <p14:creationId xmlns:p14="http://schemas.microsoft.com/office/powerpoint/2010/main" val="128266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4"/>
                                        </p:tgtEl>
                                        <p:attrNameLst>
                                          <p:attrName>style.visibility</p:attrName>
                                        </p:attrNameLst>
                                      </p:cBhvr>
                                      <p:to>
                                        <p:strVal val="visible"/>
                                      </p:to>
                                    </p:set>
                                    <p:animEffect transition="in" filter="fade">
                                      <p:cBhvr>
                                        <p:cTn id="7" dur="500"/>
                                        <p:tgtEl>
                                          <p:spTgt spid="3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2">
                                            <p:txEl>
                                              <p:pRg st="0" end="0"/>
                                            </p:txEl>
                                          </p:spTgt>
                                        </p:tgtEl>
                                        <p:attrNameLst>
                                          <p:attrName>style.visibility</p:attrName>
                                        </p:attrNameLst>
                                      </p:cBhvr>
                                      <p:to>
                                        <p:strVal val="visible"/>
                                      </p:to>
                                    </p:set>
                                    <p:animEffect transition="in" filter="fade">
                                      <p:cBhvr>
                                        <p:cTn id="10" dur="500"/>
                                        <p:tgtEl>
                                          <p:spTgt spid="362">
                                            <p:txEl>
                                              <p:pRg st="0" end="0"/>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65"/>
                                        </p:tgtEl>
                                        <p:attrNameLst>
                                          <p:attrName>style.visibility</p:attrName>
                                        </p:attrNameLst>
                                      </p:cBhvr>
                                      <p:to>
                                        <p:strVal val="visible"/>
                                      </p:to>
                                    </p:set>
                                    <p:animEffect transition="in" filter="fade">
                                      <p:cBhvr>
                                        <p:cTn id="15" dur="500"/>
                                        <p:tgtEl>
                                          <p:spTgt spid="36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63">
                                            <p:txEl>
                                              <p:pRg st="0" end="0"/>
                                            </p:txEl>
                                          </p:spTgt>
                                        </p:tgtEl>
                                        <p:attrNameLst>
                                          <p:attrName>style.visibility</p:attrName>
                                        </p:attrNameLst>
                                      </p:cBhvr>
                                      <p:to>
                                        <p:strVal val="visible"/>
                                      </p:to>
                                    </p:set>
                                    <p:animEffect transition="in" filter="fade">
                                      <p:cBhvr>
                                        <p:cTn id="18" dur="500"/>
                                        <p:tgtEl>
                                          <p:spTgt spid="36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2" grpId="0" build="p"/>
      <p:bldP spid="363" grpId="0" build="p"/>
      <p:bldP spid="364" grpId="0"/>
      <p:bldP spid="365"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pic>
        <p:nvPicPr>
          <p:cNvPr id="577" name="Google Shape;577;p51"/>
          <p:cNvPicPr preferRelativeResize="0"/>
          <p:nvPr/>
        </p:nvPicPr>
        <p:blipFill rotWithShape="1">
          <a:blip r:embed="rId3">
            <a:alphaModFix/>
          </a:blip>
          <a:srcRect t="189" b="179"/>
          <a:stretch/>
        </p:blipFill>
        <p:spPr>
          <a:xfrm>
            <a:off x="3981435" y="0"/>
            <a:ext cx="5162558" cy="5143501"/>
          </a:xfrm>
          <a:prstGeom prst="rect">
            <a:avLst/>
          </a:prstGeom>
          <a:noFill/>
          <a:ln>
            <a:noFill/>
          </a:ln>
        </p:spPr>
      </p:pic>
      <p:sp>
        <p:nvSpPr>
          <p:cNvPr id="578" name="Google Shape;578;p51"/>
          <p:cNvSpPr/>
          <p:nvPr/>
        </p:nvSpPr>
        <p:spPr>
          <a:xfrm rot="5400000">
            <a:off x="1428875" y="205200"/>
            <a:ext cx="3358800" cy="5026500"/>
          </a:xfrm>
          <a:prstGeom prst="rect">
            <a:avLst/>
          </a:prstGeom>
          <a:solidFill>
            <a:schemeClr val="accent1">
              <a:alpha val="61799"/>
            </a:scheme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51"/>
          <p:cNvSpPr txBox="1">
            <a:spLocks noGrp="1"/>
          </p:cNvSpPr>
          <p:nvPr>
            <p:ph type="subTitle" idx="1"/>
          </p:nvPr>
        </p:nvSpPr>
        <p:spPr>
          <a:xfrm>
            <a:off x="831200" y="2314225"/>
            <a:ext cx="2856300" cy="1784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solidFill>
                  <a:schemeClr val="lt1"/>
                </a:solidFill>
              </a:rPr>
              <a:t>Does anyone have any questions?</a:t>
            </a:r>
            <a:endParaRPr dirty="0">
              <a:solidFill>
                <a:schemeClr val="lt1"/>
              </a:solidFill>
            </a:endParaRPr>
          </a:p>
          <a:p>
            <a:pPr marL="0" lvl="0" indent="0" algn="l" rtl="0">
              <a:spcBef>
                <a:spcPts val="0"/>
              </a:spcBef>
              <a:spcAft>
                <a:spcPts val="0"/>
              </a:spcAft>
              <a:buClr>
                <a:schemeClr val="dk1"/>
              </a:buClr>
              <a:buSzPts val="1100"/>
              <a:buFont typeface="Arial"/>
              <a:buNone/>
            </a:pPr>
            <a:r>
              <a:rPr lang="es" dirty="0">
                <a:solidFill>
                  <a:schemeClr val="lt1"/>
                </a:solidFill>
              </a:rPr>
              <a:t>Follow </a:t>
            </a:r>
            <a:r>
              <a:rPr lang="es" dirty="0" smtClean="0">
                <a:solidFill>
                  <a:schemeClr val="lt1"/>
                </a:solidFill>
              </a:rPr>
              <a:t>OUR project </a:t>
            </a:r>
            <a:r>
              <a:rPr lang="es" dirty="0">
                <a:solidFill>
                  <a:schemeClr val="lt1"/>
                </a:solidFill>
              </a:rPr>
              <a:t>updates</a:t>
            </a:r>
            <a:endParaRPr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a:p>
            <a:pPr marL="0" lvl="0" indent="0" algn="l" rtl="0">
              <a:spcBef>
                <a:spcPts val="0"/>
              </a:spcBef>
              <a:spcAft>
                <a:spcPts val="0"/>
              </a:spcAft>
              <a:buClr>
                <a:schemeClr val="dk1"/>
              </a:buClr>
              <a:buSzPts val="1100"/>
              <a:buFont typeface="Arial"/>
              <a:buNone/>
            </a:pPr>
            <a:endParaRPr dirty="0">
              <a:solidFill>
                <a:schemeClr val="lt1"/>
              </a:solidFill>
            </a:endParaRPr>
          </a:p>
        </p:txBody>
      </p:sp>
      <p:sp>
        <p:nvSpPr>
          <p:cNvPr id="580" name="Google Shape;580;p51"/>
          <p:cNvSpPr txBox="1">
            <a:spLocks noGrp="1"/>
          </p:cNvSpPr>
          <p:nvPr>
            <p:ph type="ctrTitle"/>
          </p:nvPr>
        </p:nvSpPr>
        <p:spPr>
          <a:xfrm>
            <a:off x="831200" y="376500"/>
            <a:ext cx="2607300" cy="205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s" sz="3000">
                <a:solidFill>
                  <a:schemeClr val="lt1"/>
                </a:solidFill>
              </a:rPr>
              <a:t>THANKS</a:t>
            </a:r>
            <a:endParaRPr sz="3000">
              <a:solidFill>
                <a:schemeClr val="lt1"/>
              </a:solidFill>
            </a:endParaRPr>
          </a:p>
        </p:txBody>
      </p:sp>
      <p:sp>
        <p:nvSpPr>
          <p:cNvPr id="581" name="Google Shape;581;p51"/>
          <p:cNvSpPr/>
          <p:nvPr/>
        </p:nvSpPr>
        <p:spPr>
          <a:xfrm>
            <a:off x="4582622" y="3122649"/>
            <a:ext cx="345674" cy="346056"/>
          </a:xfrm>
          <a:custGeom>
            <a:avLst/>
            <a:gdLst/>
            <a:ahLst/>
            <a:cxnLst/>
            <a:rect l="l" t="t" r="r" b="b"/>
            <a:pathLst>
              <a:path w="10860" h="10872" extrusionOk="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nvGrpSpPr>
          <p:cNvPr id="582" name="Google Shape;582;p51"/>
          <p:cNvGrpSpPr/>
          <p:nvPr/>
        </p:nvGrpSpPr>
        <p:grpSpPr>
          <a:xfrm>
            <a:off x="4582431" y="2545611"/>
            <a:ext cx="346056" cy="345674"/>
            <a:chOff x="3303268" y="3817349"/>
            <a:chExt cx="346056" cy="345674"/>
          </a:xfrm>
        </p:grpSpPr>
        <p:sp>
          <p:nvSpPr>
            <p:cNvPr id="583" name="Google Shape;583;p51"/>
            <p:cNvSpPr/>
            <p:nvPr/>
          </p:nvSpPr>
          <p:spPr>
            <a:xfrm>
              <a:off x="3303268" y="3817349"/>
              <a:ext cx="346056" cy="345674"/>
            </a:xfrm>
            <a:custGeom>
              <a:avLst/>
              <a:gdLst/>
              <a:ahLst/>
              <a:cxnLst/>
              <a:rect l="l" t="t" r="r" b="b"/>
              <a:pathLst>
                <a:path w="10872" h="10860" extrusionOk="0">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4" name="Google Shape;584;p51"/>
            <p:cNvSpPr/>
            <p:nvPr/>
          </p:nvSpPr>
          <p:spPr>
            <a:xfrm>
              <a:off x="3368074" y="3882537"/>
              <a:ext cx="215298" cy="215298"/>
            </a:xfrm>
            <a:custGeom>
              <a:avLst/>
              <a:gdLst/>
              <a:ahLst/>
              <a:cxnLst/>
              <a:rect l="l" t="t" r="r" b="b"/>
              <a:pathLst>
                <a:path w="6764" h="6764" extrusionOk="0">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5" name="Google Shape;585;p51"/>
            <p:cNvSpPr/>
            <p:nvPr/>
          </p:nvSpPr>
          <p:spPr>
            <a:xfrm>
              <a:off x="3418143" y="3933656"/>
              <a:ext cx="114811" cy="112742"/>
            </a:xfrm>
            <a:custGeom>
              <a:avLst/>
              <a:gdLst/>
              <a:ahLst/>
              <a:cxnLst/>
              <a:rect l="l" t="t" r="r" b="b"/>
              <a:pathLst>
                <a:path w="3607" h="3542" extrusionOk="0">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6" name="Google Shape;586;p51"/>
            <p:cNvSpPr/>
            <p:nvPr/>
          </p:nvSpPr>
          <p:spPr>
            <a:xfrm>
              <a:off x="3519298" y="3910197"/>
              <a:ext cx="29570" cy="29220"/>
            </a:xfrm>
            <a:custGeom>
              <a:avLst/>
              <a:gdLst/>
              <a:ahLst/>
              <a:cxnLst/>
              <a:rect l="l" t="t" r="r" b="b"/>
              <a:pathLst>
                <a:path w="929" h="918" extrusionOk="0">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grpSp>
        <p:nvGrpSpPr>
          <p:cNvPr id="587" name="Google Shape;587;p51"/>
          <p:cNvGrpSpPr/>
          <p:nvPr/>
        </p:nvGrpSpPr>
        <p:grpSpPr>
          <a:xfrm>
            <a:off x="4582447" y="1968549"/>
            <a:ext cx="346024" cy="345674"/>
            <a:chOff x="4201447" y="3817349"/>
            <a:chExt cx="346024" cy="345674"/>
          </a:xfrm>
        </p:grpSpPr>
        <p:sp>
          <p:nvSpPr>
            <p:cNvPr id="588" name="Google Shape;588;p51"/>
            <p:cNvSpPr/>
            <p:nvPr/>
          </p:nvSpPr>
          <p:spPr>
            <a:xfrm>
              <a:off x="4201447" y="3817349"/>
              <a:ext cx="346024" cy="345674"/>
            </a:xfrm>
            <a:custGeom>
              <a:avLst/>
              <a:gdLst/>
              <a:ahLst/>
              <a:cxnLst/>
              <a:rect l="l" t="t" r="r" b="b"/>
              <a:pathLst>
                <a:path w="10871" h="10860" extrusionOk="0">
                  <a:moveTo>
                    <a:pt x="5430" y="334"/>
                  </a:moveTo>
                  <a:cubicBezTo>
                    <a:pt x="8252" y="334"/>
                    <a:pt x="10526" y="2608"/>
                    <a:pt x="10526" y="5430"/>
                  </a:cubicBezTo>
                  <a:cubicBezTo>
                    <a:pt x="10526" y="8240"/>
                    <a:pt x="8252"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299" y="8240"/>
                    <a:pt x="10871" y="6871"/>
                    <a:pt x="10871" y="5430"/>
                  </a:cubicBezTo>
                  <a:cubicBezTo>
                    <a:pt x="10871" y="3989"/>
                    <a:pt x="10299" y="2620"/>
                    <a:pt x="9276" y="1584"/>
                  </a:cubicBezTo>
                  <a:cubicBezTo>
                    <a:pt x="8252" y="560"/>
                    <a:pt x="6882" y="1"/>
                    <a:pt x="543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sp>
          <p:nvSpPr>
            <p:cNvPr id="589" name="Google Shape;589;p51"/>
            <p:cNvSpPr/>
            <p:nvPr/>
          </p:nvSpPr>
          <p:spPr>
            <a:xfrm>
              <a:off x="4271569" y="3904531"/>
              <a:ext cx="227394" cy="185728"/>
            </a:xfrm>
            <a:custGeom>
              <a:avLst/>
              <a:gdLst/>
              <a:ahLst/>
              <a:cxnLst/>
              <a:rect l="l" t="t" r="r" b="b"/>
              <a:pathLst>
                <a:path w="7144" h="5835" extrusionOk="0">
                  <a:moveTo>
                    <a:pt x="4620" y="0"/>
                  </a:moveTo>
                  <a:cubicBezTo>
                    <a:pt x="3727" y="0"/>
                    <a:pt x="2977" y="691"/>
                    <a:pt x="2905" y="1572"/>
                  </a:cubicBezTo>
                  <a:cubicBezTo>
                    <a:pt x="2727" y="1548"/>
                    <a:pt x="2358" y="1441"/>
                    <a:pt x="2262" y="1405"/>
                  </a:cubicBezTo>
                  <a:cubicBezTo>
                    <a:pt x="1643" y="1203"/>
                    <a:pt x="1072" y="810"/>
                    <a:pt x="631" y="322"/>
                  </a:cubicBezTo>
                  <a:cubicBezTo>
                    <a:pt x="596" y="298"/>
                    <a:pt x="572" y="274"/>
                    <a:pt x="524" y="262"/>
                  </a:cubicBezTo>
                  <a:cubicBezTo>
                    <a:pt x="517" y="261"/>
                    <a:pt x="509" y="260"/>
                    <a:pt x="501" y="260"/>
                  </a:cubicBezTo>
                  <a:cubicBezTo>
                    <a:pt x="436" y="260"/>
                    <a:pt x="367" y="304"/>
                    <a:pt x="346" y="357"/>
                  </a:cubicBezTo>
                  <a:cubicBezTo>
                    <a:pt x="238" y="572"/>
                    <a:pt x="179" y="810"/>
                    <a:pt x="179" y="1048"/>
                  </a:cubicBezTo>
                  <a:cubicBezTo>
                    <a:pt x="179" y="1393"/>
                    <a:pt x="286" y="1727"/>
                    <a:pt x="476" y="1977"/>
                  </a:cubicBezTo>
                  <a:cubicBezTo>
                    <a:pt x="466" y="1975"/>
                    <a:pt x="456" y="1974"/>
                    <a:pt x="446" y="1974"/>
                  </a:cubicBezTo>
                  <a:cubicBezTo>
                    <a:pt x="397" y="1974"/>
                    <a:pt x="349" y="1997"/>
                    <a:pt x="310" y="2036"/>
                  </a:cubicBezTo>
                  <a:cubicBezTo>
                    <a:pt x="286" y="2060"/>
                    <a:pt x="286" y="2108"/>
                    <a:pt x="274" y="2143"/>
                  </a:cubicBezTo>
                  <a:lnTo>
                    <a:pt x="274" y="2203"/>
                  </a:lnTo>
                  <a:cubicBezTo>
                    <a:pt x="274" y="2655"/>
                    <a:pt x="476" y="3072"/>
                    <a:pt x="822" y="3358"/>
                  </a:cubicBezTo>
                  <a:cubicBezTo>
                    <a:pt x="786" y="3370"/>
                    <a:pt x="774" y="3405"/>
                    <a:pt x="762" y="3417"/>
                  </a:cubicBezTo>
                  <a:cubicBezTo>
                    <a:pt x="750" y="3465"/>
                    <a:pt x="727" y="3513"/>
                    <a:pt x="750" y="3548"/>
                  </a:cubicBezTo>
                  <a:cubicBezTo>
                    <a:pt x="893" y="4024"/>
                    <a:pt x="1262" y="4405"/>
                    <a:pt x="1727" y="4548"/>
                  </a:cubicBezTo>
                  <a:cubicBezTo>
                    <a:pt x="1310" y="4798"/>
                    <a:pt x="834" y="4941"/>
                    <a:pt x="334" y="4941"/>
                  </a:cubicBezTo>
                  <a:lnTo>
                    <a:pt x="191" y="4941"/>
                  </a:lnTo>
                  <a:cubicBezTo>
                    <a:pt x="107" y="4941"/>
                    <a:pt x="36" y="5001"/>
                    <a:pt x="12" y="5084"/>
                  </a:cubicBezTo>
                  <a:cubicBezTo>
                    <a:pt x="0" y="5156"/>
                    <a:pt x="48" y="5239"/>
                    <a:pt x="107" y="5263"/>
                  </a:cubicBezTo>
                  <a:cubicBezTo>
                    <a:pt x="727" y="5632"/>
                    <a:pt x="1465" y="5834"/>
                    <a:pt x="2191" y="5834"/>
                  </a:cubicBezTo>
                  <a:cubicBezTo>
                    <a:pt x="3072" y="5834"/>
                    <a:pt x="3905" y="5560"/>
                    <a:pt x="4596" y="5060"/>
                  </a:cubicBezTo>
                  <a:cubicBezTo>
                    <a:pt x="4691" y="5001"/>
                    <a:pt x="4691" y="4858"/>
                    <a:pt x="4620" y="4786"/>
                  </a:cubicBezTo>
                  <a:cubicBezTo>
                    <a:pt x="4587" y="4754"/>
                    <a:pt x="4544" y="4735"/>
                    <a:pt x="4499" y="4735"/>
                  </a:cubicBezTo>
                  <a:cubicBezTo>
                    <a:pt x="4463" y="4735"/>
                    <a:pt x="4426" y="4748"/>
                    <a:pt x="4394" y="4775"/>
                  </a:cubicBezTo>
                  <a:cubicBezTo>
                    <a:pt x="3763" y="5215"/>
                    <a:pt x="3013" y="5489"/>
                    <a:pt x="2191" y="5489"/>
                  </a:cubicBezTo>
                  <a:cubicBezTo>
                    <a:pt x="1727" y="5489"/>
                    <a:pt x="1262" y="5394"/>
                    <a:pt x="846" y="5239"/>
                  </a:cubicBezTo>
                  <a:cubicBezTo>
                    <a:pt x="1369" y="5144"/>
                    <a:pt x="1846" y="4917"/>
                    <a:pt x="2262" y="4584"/>
                  </a:cubicBezTo>
                  <a:cubicBezTo>
                    <a:pt x="2310" y="4536"/>
                    <a:pt x="2334" y="4477"/>
                    <a:pt x="2322" y="4417"/>
                  </a:cubicBezTo>
                  <a:cubicBezTo>
                    <a:pt x="2310" y="4346"/>
                    <a:pt x="2239" y="4286"/>
                    <a:pt x="2155" y="4286"/>
                  </a:cubicBezTo>
                  <a:cubicBezTo>
                    <a:pt x="1739" y="4263"/>
                    <a:pt x="1369" y="4048"/>
                    <a:pt x="1167" y="3691"/>
                  </a:cubicBezTo>
                  <a:cubicBezTo>
                    <a:pt x="1250" y="3691"/>
                    <a:pt x="1358" y="3667"/>
                    <a:pt x="1441" y="3643"/>
                  </a:cubicBezTo>
                  <a:cubicBezTo>
                    <a:pt x="1524" y="3632"/>
                    <a:pt x="1584" y="3572"/>
                    <a:pt x="1584" y="3489"/>
                  </a:cubicBezTo>
                  <a:cubicBezTo>
                    <a:pt x="1596" y="3405"/>
                    <a:pt x="1536" y="3334"/>
                    <a:pt x="1441" y="3298"/>
                  </a:cubicBezTo>
                  <a:cubicBezTo>
                    <a:pt x="1000" y="3191"/>
                    <a:pt x="667" y="2822"/>
                    <a:pt x="596" y="2381"/>
                  </a:cubicBezTo>
                  <a:lnTo>
                    <a:pt x="596" y="2381"/>
                  </a:lnTo>
                  <a:cubicBezTo>
                    <a:pt x="727" y="2405"/>
                    <a:pt x="869" y="2417"/>
                    <a:pt x="1000" y="2417"/>
                  </a:cubicBezTo>
                  <a:cubicBezTo>
                    <a:pt x="1084" y="2417"/>
                    <a:pt x="1143" y="2358"/>
                    <a:pt x="1167" y="2274"/>
                  </a:cubicBezTo>
                  <a:cubicBezTo>
                    <a:pt x="1179" y="2203"/>
                    <a:pt x="1131" y="2143"/>
                    <a:pt x="1072" y="2108"/>
                  </a:cubicBezTo>
                  <a:cubicBezTo>
                    <a:pt x="703" y="1881"/>
                    <a:pt x="476" y="1488"/>
                    <a:pt x="476" y="1048"/>
                  </a:cubicBezTo>
                  <a:cubicBezTo>
                    <a:pt x="476" y="953"/>
                    <a:pt x="488" y="846"/>
                    <a:pt x="524" y="738"/>
                  </a:cubicBezTo>
                  <a:cubicBezTo>
                    <a:pt x="965" y="1191"/>
                    <a:pt x="1524" y="1524"/>
                    <a:pt x="2120" y="1727"/>
                  </a:cubicBezTo>
                  <a:cubicBezTo>
                    <a:pt x="2120" y="1727"/>
                    <a:pt x="2715" y="1905"/>
                    <a:pt x="2929" y="1917"/>
                  </a:cubicBezTo>
                  <a:lnTo>
                    <a:pt x="3024" y="1917"/>
                  </a:lnTo>
                  <a:cubicBezTo>
                    <a:pt x="3096" y="1917"/>
                    <a:pt x="3167" y="1869"/>
                    <a:pt x="3191" y="1798"/>
                  </a:cubicBezTo>
                  <a:cubicBezTo>
                    <a:pt x="3203" y="1786"/>
                    <a:pt x="3203" y="1750"/>
                    <a:pt x="3203" y="1738"/>
                  </a:cubicBezTo>
                  <a:lnTo>
                    <a:pt x="3203" y="1703"/>
                  </a:lnTo>
                  <a:cubicBezTo>
                    <a:pt x="3203" y="953"/>
                    <a:pt x="3810" y="334"/>
                    <a:pt x="4572" y="334"/>
                  </a:cubicBezTo>
                  <a:cubicBezTo>
                    <a:pt x="4941" y="334"/>
                    <a:pt x="5287" y="488"/>
                    <a:pt x="5549" y="750"/>
                  </a:cubicBezTo>
                  <a:cubicBezTo>
                    <a:pt x="5585" y="787"/>
                    <a:pt x="5621" y="802"/>
                    <a:pt x="5663" y="802"/>
                  </a:cubicBezTo>
                  <a:cubicBezTo>
                    <a:pt x="5676" y="802"/>
                    <a:pt x="5689" y="801"/>
                    <a:pt x="5703" y="798"/>
                  </a:cubicBezTo>
                  <a:cubicBezTo>
                    <a:pt x="5882" y="762"/>
                    <a:pt x="6049" y="738"/>
                    <a:pt x="6203" y="679"/>
                  </a:cubicBezTo>
                  <a:lnTo>
                    <a:pt x="6203" y="679"/>
                  </a:lnTo>
                  <a:cubicBezTo>
                    <a:pt x="6120" y="762"/>
                    <a:pt x="6013" y="857"/>
                    <a:pt x="5894" y="917"/>
                  </a:cubicBezTo>
                  <a:cubicBezTo>
                    <a:pt x="5822" y="965"/>
                    <a:pt x="5787" y="1048"/>
                    <a:pt x="5822" y="1143"/>
                  </a:cubicBezTo>
                  <a:cubicBezTo>
                    <a:pt x="5846" y="1203"/>
                    <a:pt x="5930" y="1250"/>
                    <a:pt x="6001" y="1250"/>
                  </a:cubicBezTo>
                  <a:cubicBezTo>
                    <a:pt x="6144" y="1227"/>
                    <a:pt x="6287" y="1215"/>
                    <a:pt x="6418" y="1167"/>
                  </a:cubicBezTo>
                  <a:lnTo>
                    <a:pt x="6418" y="1167"/>
                  </a:lnTo>
                  <a:cubicBezTo>
                    <a:pt x="6299" y="1286"/>
                    <a:pt x="6168" y="1405"/>
                    <a:pt x="6013" y="1512"/>
                  </a:cubicBezTo>
                  <a:cubicBezTo>
                    <a:pt x="5965" y="1548"/>
                    <a:pt x="5941" y="1608"/>
                    <a:pt x="5941" y="1655"/>
                  </a:cubicBezTo>
                  <a:lnTo>
                    <a:pt x="5941" y="1679"/>
                  </a:lnTo>
                  <a:lnTo>
                    <a:pt x="5941" y="1703"/>
                  </a:lnTo>
                  <a:lnTo>
                    <a:pt x="5941" y="1727"/>
                  </a:lnTo>
                  <a:cubicBezTo>
                    <a:pt x="5941" y="2691"/>
                    <a:pt x="5572" y="3572"/>
                    <a:pt x="4977" y="4227"/>
                  </a:cubicBezTo>
                  <a:cubicBezTo>
                    <a:pt x="4918" y="4298"/>
                    <a:pt x="4918" y="4405"/>
                    <a:pt x="4977" y="4465"/>
                  </a:cubicBezTo>
                  <a:cubicBezTo>
                    <a:pt x="5011" y="4499"/>
                    <a:pt x="5053" y="4514"/>
                    <a:pt x="5096" y="4514"/>
                  </a:cubicBezTo>
                  <a:cubicBezTo>
                    <a:pt x="5143" y="4514"/>
                    <a:pt x="5190" y="4496"/>
                    <a:pt x="5227" y="4465"/>
                  </a:cubicBezTo>
                  <a:cubicBezTo>
                    <a:pt x="5894" y="3715"/>
                    <a:pt x="6263" y="2762"/>
                    <a:pt x="6287" y="1750"/>
                  </a:cubicBezTo>
                  <a:cubicBezTo>
                    <a:pt x="6596" y="1524"/>
                    <a:pt x="6846" y="1250"/>
                    <a:pt x="7061" y="917"/>
                  </a:cubicBezTo>
                  <a:cubicBezTo>
                    <a:pt x="7144" y="857"/>
                    <a:pt x="7132" y="750"/>
                    <a:pt x="7061" y="715"/>
                  </a:cubicBezTo>
                  <a:cubicBezTo>
                    <a:pt x="7029" y="683"/>
                    <a:pt x="6987" y="667"/>
                    <a:pt x="6937" y="667"/>
                  </a:cubicBezTo>
                  <a:cubicBezTo>
                    <a:pt x="6912" y="667"/>
                    <a:pt x="6886" y="671"/>
                    <a:pt x="6858" y="679"/>
                  </a:cubicBezTo>
                  <a:cubicBezTo>
                    <a:pt x="6775" y="726"/>
                    <a:pt x="6680" y="750"/>
                    <a:pt x="6596" y="786"/>
                  </a:cubicBezTo>
                  <a:cubicBezTo>
                    <a:pt x="6680" y="667"/>
                    <a:pt x="6763" y="512"/>
                    <a:pt x="6823" y="369"/>
                  </a:cubicBezTo>
                  <a:cubicBezTo>
                    <a:pt x="6834" y="310"/>
                    <a:pt x="6834" y="238"/>
                    <a:pt x="6787" y="191"/>
                  </a:cubicBezTo>
                  <a:cubicBezTo>
                    <a:pt x="6750" y="153"/>
                    <a:pt x="6703" y="135"/>
                    <a:pt x="6659" y="135"/>
                  </a:cubicBezTo>
                  <a:cubicBezTo>
                    <a:pt x="6632" y="135"/>
                    <a:pt x="6607" y="142"/>
                    <a:pt x="6584" y="155"/>
                  </a:cubicBezTo>
                  <a:cubicBezTo>
                    <a:pt x="6322" y="310"/>
                    <a:pt x="6061" y="393"/>
                    <a:pt x="5775" y="441"/>
                  </a:cubicBezTo>
                  <a:cubicBezTo>
                    <a:pt x="5465" y="143"/>
                    <a:pt x="5048" y="0"/>
                    <a:pt x="4620"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chemeClr val="lt1"/>
                </a:solidFill>
              </a:endParaRPr>
            </a:p>
          </p:txBody>
        </p:sp>
      </p:grpSp>
    </p:spTree>
    <p:extLst>
      <p:ext uri="{BB962C8B-B14F-4D97-AF65-F5344CB8AC3E}">
        <p14:creationId xmlns:p14="http://schemas.microsoft.com/office/powerpoint/2010/main" val="39475485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3">
            <a:extLst>
              <a:ext uri="{BEBA8EAE-BF5A-486C-A8C5-ECC9F3942E4B}">
                <a14:imgProps xmlns:a14="http://schemas.microsoft.com/office/drawing/2010/main">
                  <a14:imgLayer r:embed="rId4">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10644" t="-145" r="10324" b="145"/>
          <a:stretch/>
        </p:blipFill>
        <p:spPr>
          <a:xfrm>
            <a:off x="1826316" y="-8071"/>
            <a:ext cx="1826315" cy="5151571"/>
          </a:xfrm>
          <a:prstGeom prst="rect">
            <a:avLst/>
          </a:prstGeom>
        </p:spPr>
      </p:pic>
      <p:pic>
        <p:nvPicPr>
          <p:cNvPr id="6" name="Picture 5"/>
          <p:cNvPicPr>
            <a:picLocks noChangeAspect="1"/>
          </p:cNvPicPr>
          <p:nvPr/>
        </p:nvPicPr>
        <p:blipFill rotWithShape="1">
          <a:blip r:embed="rId5">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val="0"/>
              </a:ext>
            </a:extLst>
          </a:blip>
          <a:srcRect l="15767" r="20909"/>
          <a:stretch/>
        </p:blipFill>
        <p:spPr>
          <a:xfrm>
            <a:off x="1" y="0"/>
            <a:ext cx="1826315" cy="5143500"/>
          </a:xfrm>
          <a:prstGeom prst="rect">
            <a:avLst/>
          </a:prstGeom>
        </p:spPr>
      </p:pic>
      <p:sp>
        <p:nvSpPr>
          <p:cNvPr id="11" name="Rectangle 10"/>
          <p:cNvSpPr/>
          <p:nvPr/>
        </p:nvSpPr>
        <p:spPr>
          <a:xfrm>
            <a:off x="1821737" y="39904"/>
            <a:ext cx="1831086" cy="5143500"/>
          </a:xfrm>
          <a:prstGeom prst="rect">
            <a:avLst/>
          </a:prstGeom>
          <a:gradFill flip="none" rotWithShape="1">
            <a:gsLst>
              <a:gs pos="35000">
                <a:schemeClr val="accent1">
                  <a:lumMod val="0"/>
                  <a:lumOff val="100000"/>
                  <a:alpha val="15000"/>
                </a:schemeClr>
              </a:gs>
              <a:gs pos="100000">
                <a:schemeClr val="bg1">
                  <a:lumMod val="5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4" name="Rectangle 13"/>
          <p:cNvSpPr/>
          <p:nvPr/>
        </p:nvSpPr>
        <p:spPr>
          <a:xfrm>
            <a:off x="1767840" y="2806866"/>
            <a:ext cx="4572000" cy="1915909"/>
          </a:xfrm>
          <a:prstGeom prst="rect">
            <a:avLst/>
          </a:prstGeom>
        </p:spPr>
        <p:txBody>
          <a:bodyPr>
            <a:spAutoFit/>
          </a:bodyPr>
          <a:lstStyle/>
          <a:p>
            <a:r>
              <a:rPr lang="en-US" sz="1650" b="1" dirty="0">
                <a:solidFill>
                  <a:schemeClr val="bg1"/>
                </a:solidFill>
              </a:rPr>
              <a:t>ĐINH TẤN MINH</a:t>
            </a:r>
            <a:r>
              <a:rPr lang="en-US" sz="1050" b="1" dirty="0">
                <a:solidFill>
                  <a:schemeClr val="bg1"/>
                </a:solidFill>
              </a:rPr>
              <a:t/>
            </a:r>
            <a:br>
              <a:rPr lang="en-US" sz="1050" b="1" dirty="0">
                <a:solidFill>
                  <a:schemeClr val="bg1"/>
                </a:solidFill>
              </a:rPr>
            </a:br>
            <a:r>
              <a:rPr lang="en-US" sz="1050" i="1" dirty="0" smtClean="0">
                <a:solidFill>
                  <a:schemeClr val="bg1"/>
                </a:solidFill>
              </a:rPr>
              <a:t>20194093( </a:t>
            </a:r>
            <a:r>
              <a:rPr lang="en-US" sz="1050" i="1" dirty="0" err="1" smtClean="0">
                <a:solidFill>
                  <a:schemeClr val="bg1"/>
                </a:solidFill>
              </a:rPr>
              <a:t>trưởng</a:t>
            </a:r>
            <a:r>
              <a:rPr lang="en-US" sz="1050" i="1" dirty="0" smtClean="0">
                <a:solidFill>
                  <a:schemeClr val="bg1"/>
                </a:solidFill>
              </a:rPr>
              <a:t> </a:t>
            </a:r>
            <a:r>
              <a:rPr lang="en-US" sz="1050" i="1" dirty="0" err="1" smtClean="0">
                <a:solidFill>
                  <a:schemeClr val="bg1"/>
                </a:solidFill>
              </a:rPr>
              <a:t>nhóm</a:t>
            </a:r>
            <a:r>
              <a:rPr lang="en-US" sz="1050" i="1" dirty="0" smtClean="0">
                <a:solidFill>
                  <a:schemeClr val="bg1"/>
                </a:solidFill>
              </a:rPr>
              <a:t>)</a:t>
            </a:r>
            <a:endParaRPr lang="en-US" sz="1050" i="1" dirty="0">
              <a:solidFill>
                <a:schemeClr val="bg1"/>
              </a:solidFill>
            </a:endParaRPr>
          </a:p>
          <a:p>
            <a:endParaRPr lang="en-US" sz="1050" i="1" dirty="0">
              <a:solidFill>
                <a:schemeClr val="bg1"/>
              </a:solidFill>
            </a:endParaRPr>
          </a:p>
          <a:p>
            <a:r>
              <a:rPr lang="en-US" sz="1000" dirty="0" smtClean="0">
                <a:solidFill>
                  <a:schemeClr val="bg1"/>
                </a:solidFill>
              </a:rPr>
              <a:t>- </a:t>
            </a:r>
            <a:r>
              <a:rPr lang="en-US" sz="1000" dirty="0" err="1" smtClean="0">
                <a:solidFill>
                  <a:schemeClr val="bg1"/>
                </a:solidFill>
              </a:rPr>
              <a:t>Xây</a:t>
            </a:r>
            <a:r>
              <a:rPr lang="en-US" sz="1000" dirty="0" smtClean="0">
                <a:solidFill>
                  <a:schemeClr val="bg1"/>
                </a:solidFill>
              </a:rPr>
              <a:t> </a:t>
            </a:r>
            <a:r>
              <a:rPr lang="en-US" sz="1000" dirty="0" err="1" smtClean="0">
                <a:solidFill>
                  <a:schemeClr val="bg1"/>
                </a:solidFill>
              </a:rPr>
              <a:t>dựng</a:t>
            </a:r>
            <a:r>
              <a:rPr lang="en-US" sz="1000" dirty="0" smtClean="0">
                <a:solidFill>
                  <a:schemeClr val="bg1"/>
                </a:solidFill>
              </a:rPr>
              <a:t> </a:t>
            </a:r>
            <a:r>
              <a:rPr lang="en-US" sz="1000" dirty="0" err="1" smtClean="0">
                <a:solidFill>
                  <a:schemeClr val="bg1"/>
                </a:solidFill>
              </a:rPr>
              <a:t>lớp</a:t>
            </a:r>
            <a:r>
              <a:rPr lang="en-US" sz="1000" dirty="0" smtClean="0">
                <a:solidFill>
                  <a:schemeClr val="bg1"/>
                </a:solidFill>
              </a:rPr>
              <a:t> UML, </a:t>
            </a:r>
            <a:r>
              <a:rPr lang="en-US" sz="1000" dirty="0" err="1" smtClean="0">
                <a:solidFill>
                  <a:schemeClr val="bg1"/>
                </a:solidFill>
              </a:rPr>
              <a:t>lớp</a:t>
            </a:r>
            <a:r>
              <a:rPr lang="en-US" sz="1000" dirty="0" smtClean="0">
                <a:solidFill>
                  <a:schemeClr val="bg1"/>
                </a:solidFill>
              </a:rPr>
              <a:t> boss</a:t>
            </a:r>
          </a:p>
          <a:p>
            <a:r>
              <a:rPr lang="en-US" sz="1000" dirty="0" smtClean="0">
                <a:solidFill>
                  <a:schemeClr val="bg1"/>
                </a:solidFill>
              </a:rPr>
              <a:t>- </a:t>
            </a:r>
            <a:r>
              <a:rPr lang="en-US" sz="1000" dirty="0" err="1" smtClean="0">
                <a:solidFill>
                  <a:schemeClr val="bg1"/>
                </a:solidFill>
              </a:rPr>
              <a:t>Làm</a:t>
            </a:r>
            <a:r>
              <a:rPr lang="en-US" sz="1000" dirty="0" smtClean="0">
                <a:solidFill>
                  <a:schemeClr val="bg1"/>
                </a:solidFill>
              </a:rPr>
              <a:t> </a:t>
            </a:r>
            <a:r>
              <a:rPr lang="en-US" sz="1000" dirty="0" err="1" smtClean="0">
                <a:solidFill>
                  <a:schemeClr val="bg1"/>
                </a:solidFill>
              </a:rPr>
              <a:t>báo</a:t>
            </a:r>
            <a:r>
              <a:rPr lang="en-US" sz="1000" dirty="0" smtClean="0">
                <a:solidFill>
                  <a:schemeClr val="bg1"/>
                </a:solidFill>
              </a:rPr>
              <a:t> </a:t>
            </a:r>
            <a:r>
              <a:rPr lang="en-US" sz="1000" dirty="0" err="1" smtClean="0">
                <a:solidFill>
                  <a:schemeClr val="bg1"/>
                </a:solidFill>
              </a:rPr>
              <a:t>cáo</a:t>
            </a:r>
            <a:r>
              <a:rPr lang="en-US" sz="1000" dirty="0" smtClean="0">
                <a:solidFill>
                  <a:schemeClr val="bg1"/>
                </a:solidFill>
              </a:rPr>
              <a:t>, player, creature</a:t>
            </a:r>
          </a:p>
          <a:p>
            <a:r>
              <a:rPr lang="en-US" sz="1000" dirty="0" smtClean="0">
                <a:solidFill>
                  <a:schemeClr val="bg1"/>
                </a:solidFill>
              </a:rPr>
              <a:t>- </a:t>
            </a:r>
            <a:r>
              <a:rPr lang="en-US" sz="1000" dirty="0" err="1" smtClean="0">
                <a:solidFill>
                  <a:schemeClr val="bg1"/>
                </a:solidFill>
              </a:rPr>
              <a:t>Kiểm</a:t>
            </a:r>
            <a:r>
              <a:rPr lang="en-US" sz="1000" dirty="0" smtClean="0">
                <a:solidFill>
                  <a:schemeClr val="bg1"/>
                </a:solidFill>
              </a:rPr>
              <a:t> </a:t>
            </a:r>
            <a:r>
              <a:rPr lang="en-US" sz="1000" dirty="0" err="1" smtClean="0">
                <a:solidFill>
                  <a:schemeClr val="bg1"/>
                </a:solidFill>
              </a:rPr>
              <a:t>tra</a:t>
            </a:r>
            <a:r>
              <a:rPr lang="en-US" sz="1000" dirty="0" smtClean="0">
                <a:solidFill>
                  <a:schemeClr val="bg1"/>
                </a:solidFill>
              </a:rPr>
              <a:t> </a:t>
            </a:r>
            <a:r>
              <a:rPr lang="en-US" sz="1000" dirty="0" err="1" smtClean="0">
                <a:solidFill>
                  <a:schemeClr val="bg1"/>
                </a:solidFill>
              </a:rPr>
              <a:t>hoàn</a:t>
            </a:r>
            <a:r>
              <a:rPr lang="en-US" sz="1000" dirty="0" smtClean="0">
                <a:solidFill>
                  <a:schemeClr val="bg1"/>
                </a:solidFill>
              </a:rPr>
              <a:t> </a:t>
            </a:r>
            <a:r>
              <a:rPr lang="en-US" sz="1000" dirty="0" err="1" smtClean="0">
                <a:solidFill>
                  <a:schemeClr val="bg1"/>
                </a:solidFill>
              </a:rPr>
              <a:t>thiện</a:t>
            </a:r>
            <a:r>
              <a:rPr lang="en-US" sz="1000" dirty="0" smtClean="0">
                <a:solidFill>
                  <a:schemeClr val="bg1"/>
                </a:solidFill>
              </a:rPr>
              <a:t> code</a:t>
            </a:r>
          </a:p>
          <a:p>
            <a:r>
              <a:rPr lang="en-US" sz="1000" dirty="0" smtClean="0">
                <a:solidFill>
                  <a:schemeClr val="bg1"/>
                </a:solidFill>
              </a:rPr>
              <a:t>- </a:t>
            </a:r>
            <a:r>
              <a:rPr lang="en-US" sz="1000" dirty="0" err="1" smtClean="0">
                <a:solidFill>
                  <a:schemeClr val="bg1"/>
                </a:solidFill>
              </a:rPr>
              <a:t>Xử</a:t>
            </a:r>
            <a:r>
              <a:rPr lang="en-US" sz="1000" dirty="0" smtClean="0">
                <a:solidFill>
                  <a:schemeClr val="bg1"/>
                </a:solidFill>
              </a:rPr>
              <a:t> </a:t>
            </a:r>
            <a:r>
              <a:rPr lang="en-US" sz="1000" dirty="0" err="1" smtClean="0">
                <a:solidFill>
                  <a:schemeClr val="bg1"/>
                </a:solidFill>
              </a:rPr>
              <a:t>lý</a:t>
            </a:r>
            <a:r>
              <a:rPr lang="en-US" sz="1000" dirty="0" smtClean="0">
                <a:solidFill>
                  <a:schemeClr val="bg1"/>
                </a:solidFill>
              </a:rPr>
              <a:t> </a:t>
            </a:r>
            <a:r>
              <a:rPr lang="en-US" sz="1000" dirty="0" err="1" smtClean="0">
                <a:solidFill>
                  <a:schemeClr val="bg1"/>
                </a:solidFill>
              </a:rPr>
              <a:t>va</a:t>
            </a:r>
            <a:r>
              <a:rPr lang="en-US" sz="1000" dirty="0" smtClean="0">
                <a:solidFill>
                  <a:schemeClr val="bg1"/>
                </a:solidFill>
              </a:rPr>
              <a:t> </a:t>
            </a:r>
            <a:r>
              <a:rPr lang="en-US" sz="1000" dirty="0" err="1" smtClean="0">
                <a:solidFill>
                  <a:schemeClr val="bg1"/>
                </a:solidFill>
              </a:rPr>
              <a:t>chạm</a:t>
            </a:r>
            <a:endParaRPr lang="en-US" sz="1000" dirty="0" smtClean="0">
              <a:solidFill>
                <a:schemeClr val="bg1"/>
              </a:solidFill>
            </a:endParaRPr>
          </a:p>
          <a:p>
            <a:r>
              <a:rPr lang="en-US" sz="1000" dirty="0" smtClean="0">
                <a:solidFill>
                  <a:schemeClr val="bg1"/>
                </a:solidFill>
              </a:rPr>
              <a:t>- </a:t>
            </a:r>
            <a:r>
              <a:rPr lang="en-US" sz="1000" dirty="0" err="1" smtClean="0">
                <a:solidFill>
                  <a:schemeClr val="bg1"/>
                </a:solidFill>
              </a:rPr>
              <a:t>Điều</a:t>
            </a:r>
            <a:r>
              <a:rPr lang="en-US" sz="1000" dirty="0" smtClean="0">
                <a:solidFill>
                  <a:schemeClr val="bg1"/>
                </a:solidFill>
              </a:rPr>
              <a:t> </a:t>
            </a:r>
            <a:r>
              <a:rPr lang="en-US" sz="1000" dirty="0" err="1" smtClean="0">
                <a:solidFill>
                  <a:schemeClr val="bg1"/>
                </a:solidFill>
              </a:rPr>
              <a:t>phối</a:t>
            </a:r>
            <a:r>
              <a:rPr lang="en-US" sz="1000" dirty="0" smtClean="0">
                <a:solidFill>
                  <a:schemeClr val="bg1"/>
                </a:solidFill>
              </a:rPr>
              <a:t> </a:t>
            </a:r>
            <a:r>
              <a:rPr lang="en-US" sz="1000" dirty="0" err="1" smtClean="0">
                <a:solidFill>
                  <a:schemeClr val="bg1"/>
                </a:solidFill>
              </a:rPr>
              <a:t>và</a:t>
            </a:r>
            <a:r>
              <a:rPr lang="en-US" sz="1000" dirty="0" smtClean="0">
                <a:solidFill>
                  <a:schemeClr val="bg1"/>
                </a:solidFill>
              </a:rPr>
              <a:t> </a:t>
            </a:r>
            <a:r>
              <a:rPr lang="en-US" sz="1000" dirty="0" err="1" smtClean="0">
                <a:solidFill>
                  <a:schemeClr val="bg1"/>
                </a:solidFill>
              </a:rPr>
              <a:t>lên</a:t>
            </a:r>
            <a:r>
              <a:rPr lang="en-US" sz="1000" dirty="0" smtClean="0">
                <a:solidFill>
                  <a:schemeClr val="bg1"/>
                </a:solidFill>
              </a:rPr>
              <a:t> </a:t>
            </a:r>
            <a:r>
              <a:rPr lang="en-US" sz="1000" dirty="0" err="1" smtClean="0">
                <a:solidFill>
                  <a:schemeClr val="bg1"/>
                </a:solidFill>
              </a:rPr>
              <a:t>lịch</a:t>
            </a:r>
            <a:r>
              <a:rPr lang="en-US" sz="1000" dirty="0" smtClean="0">
                <a:solidFill>
                  <a:schemeClr val="bg1"/>
                </a:solidFill>
              </a:rPr>
              <a:t> </a:t>
            </a:r>
            <a:r>
              <a:rPr lang="en-US" sz="1000" dirty="0" err="1" smtClean="0">
                <a:solidFill>
                  <a:schemeClr val="bg1"/>
                </a:solidFill>
              </a:rPr>
              <a:t>công</a:t>
            </a:r>
            <a:r>
              <a:rPr lang="en-US" sz="1000" dirty="0" smtClean="0">
                <a:solidFill>
                  <a:schemeClr val="bg1"/>
                </a:solidFill>
              </a:rPr>
              <a:t> </a:t>
            </a:r>
            <a:r>
              <a:rPr lang="en-US" sz="1000" dirty="0" err="1" smtClean="0">
                <a:solidFill>
                  <a:schemeClr val="bg1"/>
                </a:solidFill>
              </a:rPr>
              <a:t>việc</a:t>
            </a:r>
            <a:endParaRPr lang="en-US" sz="1000" dirty="0" smtClean="0">
              <a:solidFill>
                <a:schemeClr val="bg1"/>
              </a:solidFill>
            </a:endParaRPr>
          </a:p>
          <a:p>
            <a:r>
              <a:rPr lang="en-US" sz="1000" dirty="0" smtClean="0">
                <a:solidFill>
                  <a:schemeClr val="bg1"/>
                </a:solidFill>
              </a:rPr>
              <a:t>- </a:t>
            </a:r>
            <a:r>
              <a:rPr lang="en-US" sz="1000" dirty="0" err="1" smtClean="0">
                <a:solidFill>
                  <a:schemeClr val="bg1"/>
                </a:solidFill>
              </a:rPr>
              <a:t>Hô</a:t>
            </a:r>
            <a:r>
              <a:rPr lang="en-US" sz="1000" dirty="0" smtClean="0">
                <a:solidFill>
                  <a:schemeClr val="bg1"/>
                </a:solidFill>
              </a:rPr>
              <a:t> </a:t>
            </a:r>
            <a:r>
              <a:rPr lang="en-US" sz="1000" dirty="0" err="1" smtClean="0">
                <a:solidFill>
                  <a:schemeClr val="bg1"/>
                </a:solidFill>
              </a:rPr>
              <a:t>trợ</a:t>
            </a:r>
            <a:r>
              <a:rPr lang="en-US" sz="1000" dirty="0" smtClean="0">
                <a:solidFill>
                  <a:schemeClr val="bg1"/>
                </a:solidFill>
              </a:rPr>
              <a:t> </a:t>
            </a:r>
            <a:r>
              <a:rPr lang="en-US" sz="1000" dirty="0" err="1" smtClean="0">
                <a:solidFill>
                  <a:schemeClr val="bg1"/>
                </a:solidFill>
              </a:rPr>
              <a:t>git</a:t>
            </a:r>
            <a:r>
              <a:rPr lang="en-US" sz="1000" dirty="0" smtClean="0">
                <a:solidFill>
                  <a:schemeClr val="bg1"/>
                </a:solidFill>
              </a:rPr>
              <a:t>/ </a:t>
            </a:r>
            <a:r>
              <a:rPr lang="en-US" sz="1000" dirty="0" err="1" smtClean="0">
                <a:solidFill>
                  <a:schemeClr val="bg1"/>
                </a:solidFill>
              </a:rPr>
              <a:t>github</a:t>
            </a:r>
            <a:r>
              <a:rPr lang="en-US" sz="1000" dirty="0" smtClean="0">
                <a:solidFill>
                  <a:schemeClr val="bg1"/>
                </a:solidFill>
              </a:rPr>
              <a:t> </a:t>
            </a:r>
            <a:r>
              <a:rPr lang="en-US" sz="1000" dirty="0" err="1" smtClean="0">
                <a:solidFill>
                  <a:schemeClr val="bg1"/>
                </a:solidFill>
              </a:rPr>
              <a:t>cho</a:t>
            </a:r>
            <a:r>
              <a:rPr lang="en-US" sz="1000" dirty="0" smtClean="0">
                <a:solidFill>
                  <a:schemeClr val="bg1"/>
                </a:solidFill>
              </a:rPr>
              <a:t> </a:t>
            </a:r>
            <a:r>
              <a:rPr lang="en-US" sz="1000" dirty="0" err="1" smtClean="0">
                <a:solidFill>
                  <a:schemeClr val="bg1"/>
                </a:solidFill>
              </a:rPr>
              <a:t>nhóm</a:t>
            </a:r>
            <a:endParaRPr lang="en-US" sz="1000" dirty="0">
              <a:solidFill>
                <a:schemeClr val="bg1"/>
              </a:solidFill>
            </a:endParaRPr>
          </a:p>
          <a:p>
            <a:endParaRPr lang="en-US" sz="1050" dirty="0">
              <a:solidFill>
                <a:schemeClr val="bg1"/>
              </a:solidFill>
            </a:endParaRPr>
          </a:p>
          <a:p>
            <a:endParaRPr lang="en-US" sz="1050" dirty="0">
              <a:solidFill>
                <a:schemeClr val="bg1"/>
              </a:solidFill>
            </a:endParaRPr>
          </a:p>
        </p:txBody>
      </p:sp>
      <p:sp>
        <p:nvSpPr>
          <p:cNvPr id="3" name="Rectangle 2"/>
          <p:cNvSpPr/>
          <p:nvPr/>
        </p:nvSpPr>
        <p:spPr>
          <a:xfrm>
            <a:off x="3623245" y="2801639"/>
            <a:ext cx="4565705" cy="253916"/>
          </a:xfrm>
          <a:prstGeom prst="rect">
            <a:avLst/>
          </a:prstGeom>
        </p:spPr>
        <p:txBody>
          <a:bodyPr wrap="square">
            <a:spAutoFit/>
          </a:bodyPr>
          <a:lstStyle/>
          <a:p>
            <a:r>
              <a:rPr lang="en-US" sz="1050" dirty="0">
                <a:solidFill>
                  <a:schemeClr val="bg1"/>
                </a:solidFill>
              </a:rPr>
              <a:t>slide</a:t>
            </a:r>
          </a:p>
        </p:txBody>
      </p:sp>
      <p:pic>
        <p:nvPicPr>
          <p:cNvPr id="7" name="Picture 6"/>
          <p:cNvPicPr>
            <a:picLocks noChangeAspect="1"/>
          </p:cNvPicPr>
          <p:nvPr/>
        </p:nvPicPr>
        <p:blipFill rotWithShape="1">
          <a:blip r:embed="rId7">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l="33832" r="32539"/>
          <a:stretch/>
        </p:blipFill>
        <p:spPr>
          <a:xfrm>
            <a:off x="7342533" y="0"/>
            <a:ext cx="1781590" cy="5143500"/>
          </a:xfrm>
          <a:prstGeom prst="rect">
            <a:avLst/>
          </a:prstGeom>
        </p:spPr>
      </p:pic>
      <p:sp>
        <p:nvSpPr>
          <p:cNvPr id="8" name="Rectangle 7"/>
          <p:cNvSpPr/>
          <p:nvPr/>
        </p:nvSpPr>
        <p:spPr>
          <a:xfrm>
            <a:off x="5450258" y="2816310"/>
            <a:ext cx="4572000" cy="1638910"/>
          </a:xfrm>
          <a:prstGeom prst="rect">
            <a:avLst/>
          </a:prstGeom>
        </p:spPr>
        <p:txBody>
          <a:bodyPr>
            <a:spAutoFit/>
          </a:bodyPr>
          <a:lstStyle/>
          <a:p>
            <a:r>
              <a:rPr lang="en-US" sz="1650" b="1" dirty="0">
                <a:solidFill>
                  <a:schemeClr val="bg1"/>
                </a:solidFill>
              </a:rPr>
              <a:t>ĐÀO MINH TIẾN</a:t>
            </a:r>
            <a:r>
              <a:rPr lang="en-US" sz="1050" b="1" dirty="0">
                <a:solidFill>
                  <a:schemeClr val="bg1"/>
                </a:solidFill>
              </a:rPr>
              <a:t/>
            </a:r>
            <a:br>
              <a:rPr lang="en-US" sz="1050" b="1" dirty="0">
                <a:solidFill>
                  <a:schemeClr val="bg1"/>
                </a:solidFill>
              </a:rPr>
            </a:br>
            <a:r>
              <a:rPr lang="en-US" sz="1050" i="1" dirty="0">
                <a:solidFill>
                  <a:schemeClr val="bg1"/>
                </a:solidFill>
              </a:rPr>
              <a:t>20194093</a:t>
            </a:r>
          </a:p>
          <a:p>
            <a:endParaRPr lang="en-US" sz="1050" i="1" dirty="0">
              <a:solidFill>
                <a:schemeClr val="bg1"/>
              </a:solidFill>
            </a:endParaRPr>
          </a:p>
          <a:p>
            <a:r>
              <a:rPr lang="en-US" sz="1050" dirty="0">
                <a:solidFill>
                  <a:schemeClr val="bg1"/>
                </a:solidFill>
              </a:rPr>
              <a:t>. Team Objects</a:t>
            </a:r>
          </a:p>
          <a:p>
            <a:r>
              <a:rPr lang="en-US" sz="1050" dirty="0">
                <a:solidFill>
                  <a:schemeClr val="bg1"/>
                </a:solidFill>
              </a:rPr>
              <a:t>. </a:t>
            </a:r>
            <a:r>
              <a:rPr lang="en-US" sz="1050" dirty="0" err="1">
                <a:solidFill>
                  <a:schemeClr val="bg1"/>
                </a:solidFill>
              </a:rPr>
              <a:t>Trưởng</a:t>
            </a:r>
            <a:r>
              <a:rPr lang="en-US" sz="1050" dirty="0">
                <a:solidFill>
                  <a:schemeClr val="bg1"/>
                </a:solidFill>
              </a:rPr>
              <a:t> </a:t>
            </a:r>
            <a:r>
              <a:rPr lang="en-US" sz="1050" dirty="0" err="1">
                <a:solidFill>
                  <a:schemeClr val="bg1"/>
                </a:solidFill>
              </a:rPr>
              <a:t>nhóm</a:t>
            </a:r>
            <a:endParaRPr lang="en-US" sz="1050" dirty="0">
              <a:solidFill>
                <a:schemeClr val="bg1"/>
              </a:solidFill>
            </a:endParaRPr>
          </a:p>
          <a:p>
            <a:r>
              <a:rPr lang="en-US" sz="1050" dirty="0">
                <a:solidFill>
                  <a:schemeClr val="bg1"/>
                </a:solidFill>
              </a:rPr>
              <a:t>. </a:t>
            </a:r>
            <a:r>
              <a:rPr lang="en-US" sz="1050" dirty="0" err="1">
                <a:solidFill>
                  <a:schemeClr val="bg1"/>
                </a:solidFill>
              </a:rPr>
              <a:t>Xử</a:t>
            </a:r>
            <a:r>
              <a:rPr lang="en-US" sz="1050" dirty="0">
                <a:solidFill>
                  <a:schemeClr val="bg1"/>
                </a:solidFill>
              </a:rPr>
              <a:t> </a:t>
            </a:r>
            <a:r>
              <a:rPr lang="en-US" sz="1050" dirty="0" err="1">
                <a:solidFill>
                  <a:schemeClr val="bg1"/>
                </a:solidFill>
              </a:rPr>
              <a:t>lý</a:t>
            </a:r>
            <a:r>
              <a:rPr lang="en-US" sz="1050" dirty="0">
                <a:solidFill>
                  <a:schemeClr val="bg1"/>
                </a:solidFill>
              </a:rPr>
              <a:t> </a:t>
            </a:r>
            <a:r>
              <a:rPr lang="en-US" sz="1050" dirty="0" err="1">
                <a:solidFill>
                  <a:schemeClr val="bg1"/>
                </a:solidFill>
              </a:rPr>
              <a:t>đối</a:t>
            </a:r>
            <a:r>
              <a:rPr lang="en-US" sz="1050" dirty="0">
                <a:solidFill>
                  <a:schemeClr val="bg1"/>
                </a:solidFill>
              </a:rPr>
              <a:t> </a:t>
            </a:r>
            <a:r>
              <a:rPr lang="en-US" sz="1050" dirty="0" err="1">
                <a:solidFill>
                  <a:schemeClr val="bg1"/>
                </a:solidFill>
              </a:rPr>
              <a:t>tượng</a:t>
            </a:r>
            <a:r>
              <a:rPr lang="en-US" sz="1050" dirty="0">
                <a:solidFill>
                  <a:schemeClr val="bg1"/>
                </a:solidFill>
              </a:rPr>
              <a:t> monster</a:t>
            </a:r>
          </a:p>
          <a:p>
            <a:r>
              <a:rPr lang="en-US" sz="1050" dirty="0">
                <a:solidFill>
                  <a:schemeClr val="bg1"/>
                </a:solidFill>
              </a:rPr>
              <a:t>. </a:t>
            </a:r>
            <a:r>
              <a:rPr lang="en-US" sz="1050" dirty="0" err="1">
                <a:solidFill>
                  <a:schemeClr val="bg1"/>
                </a:solidFill>
              </a:rPr>
              <a:t>Xử</a:t>
            </a:r>
            <a:r>
              <a:rPr lang="en-US" sz="1050" dirty="0">
                <a:solidFill>
                  <a:schemeClr val="bg1"/>
                </a:solidFill>
              </a:rPr>
              <a:t> </a:t>
            </a:r>
            <a:r>
              <a:rPr lang="en-US" sz="1050" dirty="0" err="1">
                <a:solidFill>
                  <a:schemeClr val="bg1"/>
                </a:solidFill>
              </a:rPr>
              <a:t>lý</a:t>
            </a:r>
            <a:r>
              <a:rPr lang="en-US" sz="1050" dirty="0">
                <a:solidFill>
                  <a:schemeClr val="bg1"/>
                </a:solidFill>
              </a:rPr>
              <a:t> </a:t>
            </a:r>
            <a:r>
              <a:rPr lang="en-US" sz="1050" dirty="0" err="1">
                <a:solidFill>
                  <a:schemeClr val="bg1"/>
                </a:solidFill>
              </a:rPr>
              <a:t>phần</a:t>
            </a:r>
            <a:r>
              <a:rPr lang="en-US" sz="1050" dirty="0">
                <a:solidFill>
                  <a:schemeClr val="bg1"/>
                </a:solidFill>
              </a:rPr>
              <a:t> attack</a:t>
            </a:r>
          </a:p>
          <a:p>
            <a:r>
              <a:rPr lang="en-US" sz="1050" dirty="0">
                <a:solidFill>
                  <a:schemeClr val="bg1"/>
                </a:solidFill>
              </a:rPr>
              <a:t>. </a:t>
            </a:r>
            <a:r>
              <a:rPr lang="en-US" sz="1050" dirty="0" err="1">
                <a:solidFill>
                  <a:schemeClr val="bg1"/>
                </a:solidFill>
              </a:rPr>
              <a:t>Thiết</a:t>
            </a:r>
            <a:r>
              <a:rPr lang="en-US" sz="1050" dirty="0">
                <a:solidFill>
                  <a:schemeClr val="bg1"/>
                </a:solidFill>
              </a:rPr>
              <a:t> </a:t>
            </a:r>
            <a:r>
              <a:rPr lang="en-US" sz="1050" dirty="0" err="1">
                <a:solidFill>
                  <a:schemeClr val="bg1"/>
                </a:solidFill>
              </a:rPr>
              <a:t>kế</a:t>
            </a:r>
            <a:r>
              <a:rPr lang="en-US" sz="1050" dirty="0">
                <a:solidFill>
                  <a:schemeClr val="bg1"/>
                </a:solidFill>
              </a:rPr>
              <a:t> UML</a:t>
            </a:r>
          </a:p>
          <a:p>
            <a:r>
              <a:rPr lang="en-US" sz="1050" dirty="0">
                <a:solidFill>
                  <a:schemeClr val="bg1"/>
                </a:solidFill>
              </a:rPr>
              <a:t>. </a:t>
            </a:r>
            <a:r>
              <a:rPr lang="en-US" sz="1050" dirty="0" err="1">
                <a:solidFill>
                  <a:schemeClr val="bg1"/>
                </a:solidFill>
              </a:rPr>
              <a:t>Tham</a:t>
            </a:r>
            <a:r>
              <a:rPr lang="en-US" sz="1050" dirty="0">
                <a:solidFill>
                  <a:schemeClr val="bg1"/>
                </a:solidFill>
              </a:rPr>
              <a:t> </a:t>
            </a:r>
            <a:r>
              <a:rPr lang="en-US" sz="1050" dirty="0" err="1">
                <a:solidFill>
                  <a:schemeClr val="bg1"/>
                </a:solidFill>
              </a:rPr>
              <a:t>gia</a:t>
            </a:r>
            <a:r>
              <a:rPr lang="en-US" sz="1050" dirty="0">
                <a:solidFill>
                  <a:schemeClr val="bg1"/>
                </a:solidFill>
              </a:rPr>
              <a:t> merge code</a:t>
            </a:r>
          </a:p>
        </p:txBody>
      </p:sp>
      <p:pic>
        <p:nvPicPr>
          <p:cNvPr id="20" name="Picture 2" descr="Không có mô tả."/>
          <p:cNvPicPr>
            <a:picLocks noChangeAspect="1" noChangeArrowheads="1"/>
          </p:cNvPicPr>
          <p:nvPr/>
        </p:nvPicPr>
        <p:blipFill rotWithShape="1">
          <a:blip r:embed="rId9">
            <a:extLst>
              <a:ext uri="{28A0092B-C50C-407E-A947-70E740481C1C}">
                <a14:useLocalDpi xmlns:a14="http://schemas.microsoft.com/office/drawing/2010/main" val="0"/>
              </a:ext>
            </a:extLst>
          </a:blip>
          <a:srcRect l="18430" t="-450" r="25900" b="450"/>
          <a:stretch/>
        </p:blipFill>
        <p:spPr bwMode="auto">
          <a:xfrm>
            <a:off x="3649862" y="-24213"/>
            <a:ext cx="1858901" cy="5191475"/>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p:cNvSpPr/>
          <p:nvPr/>
        </p:nvSpPr>
        <p:spPr>
          <a:xfrm>
            <a:off x="3634925" y="-9565"/>
            <a:ext cx="1869182" cy="5183854"/>
          </a:xfrm>
          <a:prstGeom prst="rect">
            <a:avLst/>
          </a:prstGeom>
          <a:gradFill flip="none" rotWithShape="1">
            <a:gsLst>
              <a:gs pos="35000">
                <a:schemeClr val="accent2">
                  <a:lumMod val="0"/>
                  <a:lumOff val="100000"/>
                  <a:alpha val="15000"/>
                </a:schemeClr>
              </a:gs>
              <a:gs pos="100000">
                <a:schemeClr val="accent6">
                  <a:lumMod val="60000"/>
                  <a:lumOff val="4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pic>
        <p:nvPicPr>
          <p:cNvPr id="22" name="Picture 4" descr="Có thể là hình ảnh về 2 người"/>
          <p:cNvPicPr>
            <a:picLocks noChangeAspect="1" noChangeArrowheads="1"/>
          </p:cNvPicPr>
          <p:nvPr/>
        </p:nvPicPr>
        <p:blipFill rotWithShape="1">
          <a:blip r:embed="rId10">
            <a:extLst>
              <a:ext uri="{28A0092B-C50C-407E-A947-70E740481C1C}">
                <a14:useLocalDpi xmlns:a14="http://schemas.microsoft.com/office/drawing/2010/main" val="0"/>
              </a:ext>
            </a:extLst>
          </a:blip>
          <a:srcRect l="25224" t="15582" r="47998"/>
          <a:stretch/>
        </p:blipFill>
        <p:spPr bwMode="auto">
          <a:xfrm>
            <a:off x="5513831" y="0"/>
            <a:ext cx="1836420" cy="5174289"/>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p:cNvSpPr/>
          <p:nvPr/>
        </p:nvSpPr>
        <p:spPr>
          <a:xfrm>
            <a:off x="-44062" y="-24213"/>
            <a:ext cx="1869182" cy="5183854"/>
          </a:xfrm>
          <a:prstGeom prst="rect">
            <a:avLst/>
          </a:prstGeom>
          <a:gradFill flip="none" rotWithShape="1">
            <a:gsLst>
              <a:gs pos="35000">
                <a:schemeClr val="accent2">
                  <a:lumMod val="0"/>
                  <a:lumOff val="100000"/>
                  <a:alpha val="15000"/>
                </a:schemeClr>
              </a:gs>
              <a:gs pos="100000">
                <a:schemeClr val="accent6">
                  <a:lumMod val="60000"/>
                  <a:lumOff val="4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6" name="Rectangle 25"/>
          <p:cNvSpPr/>
          <p:nvPr/>
        </p:nvSpPr>
        <p:spPr>
          <a:xfrm>
            <a:off x="5486749" y="23762"/>
            <a:ext cx="1855784" cy="5143500"/>
          </a:xfrm>
          <a:prstGeom prst="rect">
            <a:avLst/>
          </a:prstGeom>
          <a:gradFill flip="none" rotWithShape="1">
            <a:gsLst>
              <a:gs pos="35000">
                <a:schemeClr val="accent1">
                  <a:lumMod val="0"/>
                  <a:lumOff val="100000"/>
                  <a:alpha val="15000"/>
                </a:schemeClr>
              </a:gs>
              <a:gs pos="100000">
                <a:schemeClr val="bg1">
                  <a:lumMod val="5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27" name="Rectangle 26"/>
          <p:cNvSpPr/>
          <p:nvPr/>
        </p:nvSpPr>
        <p:spPr>
          <a:xfrm>
            <a:off x="7355319" y="0"/>
            <a:ext cx="1869182" cy="5183854"/>
          </a:xfrm>
          <a:prstGeom prst="rect">
            <a:avLst/>
          </a:prstGeom>
          <a:gradFill flip="none" rotWithShape="1">
            <a:gsLst>
              <a:gs pos="35000">
                <a:schemeClr val="accent2">
                  <a:lumMod val="0"/>
                  <a:lumOff val="100000"/>
                  <a:alpha val="15000"/>
                </a:schemeClr>
              </a:gs>
              <a:gs pos="100000">
                <a:schemeClr val="accent6">
                  <a:lumMod val="60000"/>
                  <a:lumOff val="40000"/>
                </a:schemeClr>
              </a:gs>
            </a:gsLst>
            <a:path path="circle">
              <a:fillToRect l="50000" t="-80000" r="50000" b="18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dirty="0"/>
          </a:p>
        </p:txBody>
      </p:sp>
      <p:sp>
        <p:nvSpPr>
          <p:cNvPr id="15" name="Rectangle 14"/>
          <p:cNvSpPr/>
          <p:nvPr/>
        </p:nvSpPr>
        <p:spPr>
          <a:xfrm>
            <a:off x="-38937" y="2836030"/>
            <a:ext cx="4668848" cy="1600438"/>
          </a:xfrm>
          <a:prstGeom prst="rect">
            <a:avLst/>
          </a:prstGeom>
        </p:spPr>
        <p:txBody>
          <a:bodyPr wrap="square">
            <a:spAutoFit/>
          </a:bodyPr>
          <a:lstStyle/>
          <a:p>
            <a:r>
              <a:rPr lang="en-US" b="1" dirty="0">
                <a:solidFill>
                  <a:schemeClr val="bg1"/>
                </a:solidFill>
              </a:rPr>
              <a:t>NGUYỄN VĂN LINH</a:t>
            </a:r>
            <a:r>
              <a:rPr lang="en-US" sz="1050" b="1" dirty="0">
                <a:solidFill>
                  <a:schemeClr val="bg1"/>
                </a:solidFill>
              </a:rPr>
              <a:t/>
            </a:r>
            <a:br>
              <a:rPr lang="en-US" sz="1050" b="1" dirty="0">
                <a:solidFill>
                  <a:schemeClr val="bg1"/>
                </a:solidFill>
              </a:rPr>
            </a:br>
            <a:r>
              <a:rPr lang="en-US" sz="1050" i="1" dirty="0">
                <a:solidFill>
                  <a:schemeClr val="bg1"/>
                </a:solidFill>
              </a:rPr>
              <a:t>20194093</a:t>
            </a:r>
          </a:p>
          <a:p>
            <a:endParaRPr lang="en-US" sz="1050" i="1" dirty="0">
              <a:solidFill>
                <a:schemeClr val="bg1"/>
              </a:solidFill>
            </a:endParaRPr>
          </a:p>
          <a:p>
            <a:r>
              <a:rPr lang="en-US" sz="1050" dirty="0" smtClean="0">
                <a:solidFill>
                  <a:schemeClr val="bg1"/>
                </a:solidFill>
              </a:rPr>
              <a:t>- </a:t>
            </a:r>
            <a:r>
              <a:rPr lang="en-US" sz="1050" dirty="0" err="1" smtClean="0">
                <a:solidFill>
                  <a:schemeClr val="bg1"/>
                </a:solidFill>
              </a:rPr>
              <a:t>Xây</a:t>
            </a:r>
            <a:r>
              <a:rPr lang="en-US" sz="1050" dirty="0" smtClean="0">
                <a:solidFill>
                  <a:schemeClr val="bg1"/>
                </a:solidFill>
              </a:rPr>
              <a:t> </a:t>
            </a:r>
            <a:r>
              <a:rPr lang="en-US" sz="1050" dirty="0" err="1" smtClean="0">
                <a:solidFill>
                  <a:schemeClr val="bg1"/>
                </a:solidFill>
              </a:rPr>
              <a:t>dựng</a:t>
            </a:r>
            <a:r>
              <a:rPr lang="en-US" sz="1050" dirty="0" smtClean="0">
                <a:solidFill>
                  <a:schemeClr val="bg1"/>
                </a:solidFill>
              </a:rPr>
              <a:t> UML</a:t>
            </a:r>
          </a:p>
          <a:p>
            <a:r>
              <a:rPr lang="en-US" sz="1050" dirty="0" smtClean="0">
                <a:solidFill>
                  <a:schemeClr val="bg1"/>
                </a:solidFill>
              </a:rPr>
              <a:t>- </a:t>
            </a:r>
            <a:r>
              <a:rPr lang="en-US" sz="1050" dirty="0" err="1" smtClean="0">
                <a:solidFill>
                  <a:schemeClr val="bg1"/>
                </a:solidFill>
              </a:rPr>
              <a:t>Xây</a:t>
            </a:r>
            <a:r>
              <a:rPr lang="en-US" sz="1050" dirty="0" smtClean="0">
                <a:solidFill>
                  <a:schemeClr val="bg1"/>
                </a:solidFill>
              </a:rPr>
              <a:t> </a:t>
            </a:r>
            <a:r>
              <a:rPr lang="en-US" sz="1050" dirty="0" err="1" smtClean="0">
                <a:solidFill>
                  <a:schemeClr val="bg1"/>
                </a:solidFill>
              </a:rPr>
              <a:t>dựng</a:t>
            </a:r>
            <a:r>
              <a:rPr lang="en-US" sz="1050" dirty="0" smtClean="0">
                <a:solidFill>
                  <a:schemeClr val="bg1"/>
                </a:solidFill>
              </a:rPr>
              <a:t> player, entity,</a:t>
            </a:r>
          </a:p>
          <a:p>
            <a:r>
              <a:rPr lang="en-US" sz="1050" dirty="0">
                <a:solidFill>
                  <a:schemeClr val="bg1"/>
                </a:solidFill>
              </a:rPr>
              <a:t>c</a:t>
            </a:r>
            <a:r>
              <a:rPr lang="en-US" sz="1050" dirty="0" smtClean="0">
                <a:solidFill>
                  <a:schemeClr val="bg1"/>
                </a:solidFill>
              </a:rPr>
              <a:t>reature, boss</a:t>
            </a:r>
          </a:p>
          <a:p>
            <a:r>
              <a:rPr lang="en-US" sz="1050" dirty="0" smtClean="0">
                <a:solidFill>
                  <a:schemeClr val="bg1"/>
                </a:solidFill>
              </a:rPr>
              <a:t>-  </a:t>
            </a:r>
            <a:r>
              <a:rPr lang="en-US" sz="1050" dirty="0" err="1" smtClean="0">
                <a:solidFill>
                  <a:schemeClr val="bg1"/>
                </a:solidFill>
              </a:rPr>
              <a:t>Xử</a:t>
            </a:r>
            <a:r>
              <a:rPr lang="en-US" sz="1050" dirty="0" smtClean="0">
                <a:solidFill>
                  <a:schemeClr val="bg1"/>
                </a:solidFill>
              </a:rPr>
              <a:t> </a:t>
            </a:r>
            <a:r>
              <a:rPr lang="en-US" sz="1050" dirty="0" err="1" smtClean="0">
                <a:solidFill>
                  <a:schemeClr val="bg1"/>
                </a:solidFill>
              </a:rPr>
              <a:t>lý</a:t>
            </a:r>
            <a:r>
              <a:rPr lang="en-US" sz="1050" dirty="0" smtClean="0">
                <a:solidFill>
                  <a:schemeClr val="bg1"/>
                </a:solidFill>
              </a:rPr>
              <a:t> </a:t>
            </a:r>
            <a:r>
              <a:rPr lang="en-US" sz="1050" dirty="0" err="1" smtClean="0">
                <a:solidFill>
                  <a:schemeClr val="bg1"/>
                </a:solidFill>
              </a:rPr>
              <a:t>va</a:t>
            </a:r>
            <a:r>
              <a:rPr lang="en-US" sz="1050" dirty="0" smtClean="0">
                <a:solidFill>
                  <a:schemeClr val="bg1"/>
                </a:solidFill>
              </a:rPr>
              <a:t> </a:t>
            </a:r>
            <a:r>
              <a:rPr lang="en-US" sz="1050" dirty="0" err="1" smtClean="0">
                <a:solidFill>
                  <a:schemeClr val="bg1"/>
                </a:solidFill>
              </a:rPr>
              <a:t>chạm</a:t>
            </a:r>
            <a:endParaRPr lang="en-US" sz="1050" dirty="0" smtClean="0">
              <a:solidFill>
                <a:schemeClr val="bg1"/>
              </a:solidFill>
            </a:endParaRPr>
          </a:p>
          <a:p>
            <a:r>
              <a:rPr lang="en-US" sz="1050" dirty="0" smtClean="0">
                <a:solidFill>
                  <a:schemeClr val="bg1"/>
                </a:solidFill>
              </a:rPr>
              <a:t>- </a:t>
            </a:r>
            <a:r>
              <a:rPr lang="en-US" sz="1050" dirty="0" err="1" smtClean="0">
                <a:solidFill>
                  <a:schemeClr val="bg1"/>
                </a:solidFill>
              </a:rPr>
              <a:t>Xây</a:t>
            </a:r>
            <a:r>
              <a:rPr lang="en-US" sz="1050" dirty="0" smtClean="0">
                <a:solidFill>
                  <a:schemeClr val="bg1"/>
                </a:solidFill>
              </a:rPr>
              <a:t> </a:t>
            </a:r>
            <a:r>
              <a:rPr lang="en-US" sz="1050" dirty="0" err="1" smtClean="0">
                <a:solidFill>
                  <a:schemeClr val="bg1"/>
                </a:solidFill>
              </a:rPr>
              <a:t>dựng</a:t>
            </a:r>
            <a:r>
              <a:rPr lang="en-US" sz="1050" dirty="0" smtClean="0">
                <a:solidFill>
                  <a:schemeClr val="bg1"/>
                </a:solidFill>
              </a:rPr>
              <a:t> video, </a:t>
            </a:r>
            <a:r>
              <a:rPr lang="en-US" sz="1050" dirty="0" err="1">
                <a:solidFill>
                  <a:schemeClr val="bg1"/>
                </a:solidFill>
              </a:rPr>
              <a:t>l</a:t>
            </a:r>
            <a:r>
              <a:rPr lang="en-US" sz="1050" dirty="0" err="1" smtClean="0">
                <a:solidFill>
                  <a:schemeClr val="bg1"/>
                </a:solidFill>
              </a:rPr>
              <a:t>àm</a:t>
            </a:r>
            <a:r>
              <a:rPr lang="en-US" sz="1050" dirty="0" smtClean="0">
                <a:solidFill>
                  <a:schemeClr val="bg1"/>
                </a:solidFill>
              </a:rPr>
              <a:t> slide</a:t>
            </a:r>
          </a:p>
          <a:p>
            <a:r>
              <a:rPr lang="en-US" sz="1050" dirty="0" smtClean="0">
                <a:solidFill>
                  <a:schemeClr val="bg1"/>
                </a:solidFill>
              </a:rPr>
              <a:t>- </a:t>
            </a:r>
            <a:r>
              <a:rPr lang="en-US" sz="1050" dirty="0" err="1" smtClean="0">
                <a:solidFill>
                  <a:schemeClr val="bg1"/>
                </a:solidFill>
              </a:rPr>
              <a:t>Tổng</a:t>
            </a:r>
            <a:r>
              <a:rPr lang="en-US" sz="1050" dirty="0" smtClean="0">
                <a:solidFill>
                  <a:schemeClr val="bg1"/>
                </a:solidFill>
              </a:rPr>
              <a:t> </a:t>
            </a:r>
            <a:r>
              <a:rPr lang="en-US" sz="1050" dirty="0" err="1" smtClean="0">
                <a:solidFill>
                  <a:schemeClr val="bg1"/>
                </a:solidFill>
              </a:rPr>
              <a:t>hợp</a:t>
            </a:r>
            <a:r>
              <a:rPr lang="en-US" sz="1050" dirty="0" smtClean="0">
                <a:solidFill>
                  <a:schemeClr val="bg1"/>
                </a:solidFill>
              </a:rPr>
              <a:t> </a:t>
            </a:r>
            <a:r>
              <a:rPr lang="en-US" sz="1050" dirty="0" err="1" smtClean="0">
                <a:solidFill>
                  <a:schemeClr val="bg1"/>
                </a:solidFill>
              </a:rPr>
              <a:t>báo</a:t>
            </a:r>
            <a:r>
              <a:rPr lang="en-US" sz="1050" dirty="0" smtClean="0">
                <a:solidFill>
                  <a:schemeClr val="bg1"/>
                </a:solidFill>
              </a:rPr>
              <a:t> </a:t>
            </a:r>
            <a:r>
              <a:rPr lang="en-US" sz="1050" dirty="0" err="1" smtClean="0">
                <a:solidFill>
                  <a:schemeClr val="bg1"/>
                </a:solidFill>
              </a:rPr>
              <a:t>cáo</a:t>
            </a:r>
            <a:endParaRPr lang="en-US" sz="1050" dirty="0">
              <a:solidFill>
                <a:schemeClr val="bg1"/>
              </a:solidFill>
            </a:endParaRPr>
          </a:p>
        </p:txBody>
      </p:sp>
      <p:sp>
        <p:nvSpPr>
          <p:cNvPr id="17" name="Rectangle 16"/>
          <p:cNvSpPr/>
          <p:nvPr/>
        </p:nvSpPr>
        <p:spPr>
          <a:xfrm>
            <a:off x="3587246" y="2797598"/>
            <a:ext cx="4572000" cy="1600438"/>
          </a:xfrm>
          <a:prstGeom prst="rect">
            <a:avLst/>
          </a:prstGeom>
        </p:spPr>
        <p:txBody>
          <a:bodyPr>
            <a:spAutoFit/>
          </a:bodyPr>
          <a:lstStyle/>
          <a:p>
            <a:r>
              <a:rPr lang="en-US" b="1" dirty="0" smtClean="0">
                <a:solidFill>
                  <a:schemeClr val="bg1"/>
                </a:solidFill>
              </a:rPr>
              <a:t>DƯƠNG VĂN TUYỂN</a:t>
            </a:r>
            <a:r>
              <a:rPr lang="en-US" sz="1050" b="1" dirty="0">
                <a:solidFill>
                  <a:schemeClr val="bg1"/>
                </a:solidFill>
              </a:rPr>
              <a:t/>
            </a:r>
            <a:br>
              <a:rPr lang="en-US" sz="1050" b="1" dirty="0">
                <a:solidFill>
                  <a:schemeClr val="bg1"/>
                </a:solidFill>
              </a:rPr>
            </a:br>
            <a:r>
              <a:rPr lang="en-US" sz="1050" i="1" dirty="0">
                <a:solidFill>
                  <a:schemeClr val="bg1"/>
                </a:solidFill>
              </a:rPr>
              <a:t>20194093</a:t>
            </a:r>
          </a:p>
          <a:p>
            <a:endParaRPr lang="en-US" sz="1050" i="1" dirty="0">
              <a:solidFill>
                <a:schemeClr val="bg1"/>
              </a:solidFill>
            </a:endParaRPr>
          </a:p>
          <a:p>
            <a:r>
              <a:rPr lang="en-US" sz="1050" i="1" dirty="0" smtClean="0">
                <a:solidFill>
                  <a:schemeClr val="bg1"/>
                </a:solidFill>
              </a:rPr>
              <a:t>- </a:t>
            </a:r>
            <a:r>
              <a:rPr lang="en-US" sz="1050" dirty="0" err="1" smtClean="0">
                <a:solidFill>
                  <a:schemeClr val="bg1"/>
                </a:solidFill>
              </a:rPr>
              <a:t>Xây</a:t>
            </a:r>
            <a:r>
              <a:rPr lang="en-US" sz="1050" dirty="0" smtClean="0">
                <a:solidFill>
                  <a:schemeClr val="bg1"/>
                </a:solidFill>
              </a:rPr>
              <a:t> </a:t>
            </a:r>
            <a:r>
              <a:rPr lang="en-US" sz="1050" dirty="0" err="1" smtClean="0">
                <a:solidFill>
                  <a:schemeClr val="bg1"/>
                </a:solidFill>
              </a:rPr>
              <a:t>dựng</a:t>
            </a:r>
            <a:r>
              <a:rPr lang="en-US" sz="1050" dirty="0" smtClean="0">
                <a:solidFill>
                  <a:schemeClr val="bg1"/>
                </a:solidFill>
              </a:rPr>
              <a:t> UML, </a:t>
            </a:r>
            <a:r>
              <a:rPr lang="en-US" sz="1050" dirty="0" err="1" smtClean="0">
                <a:solidFill>
                  <a:schemeClr val="bg1"/>
                </a:solidFill>
              </a:rPr>
              <a:t>backgirund</a:t>
            </a:r>
            <a:r>
              <a:rPr lang="en-US" sz="1050" dirty="0" smtClean="0">
                <a:solidFill>
                  <a:schemeClr val="bg1"/>
                </a:solidFill>
              </a:rPr>
              <a:t> </a:t>
            </a:r>
          </a:p>
          <a:p>
            <a:r>
              <a:rPr lang="en-US" sz="1050" dirty="0" smtClean="0">
                <a:solidFill>
                  <a:schemeClr val="bg1"/>
                </a:solidFill>
              </a:rPr>
              <a:t>- Game(Tile, nature, world </a:t>
            </a:r>
          </a:p>
          <a:p>
            <a:r>
              <a:rPr lang="en-US" sz="1050" dirty="0" smtClean="0">
                <a:solidFill>
                  <a:schemeClr val="bg1"/>
                </a:solidFill>
              </a:rPr>
              <a:t>packages)</a:t>
            </a:r>
          </a:p>
          <a:p>
            <a:r>
              <a:rPr lang="en-US" sz="1050" dirty="0" smtClean="0">
                <a:solidFill>
                  <a:schemeClr val="bg1"/>
                </a:solidFill>
              </a:rPr>
              <a:t>- </a:t>
            </a:r>
            <a:r>
              <a:rPr lang="en-US" sz="1050" dirty="0" err="1" smtClean="0">
                <a:solidFill>
                  <a:schemeClr val="bg1"/>
                </a:solidFill>
              </a:rPr>
              <a:t>Xây</a:t>
            </a:r>
            <a:r>
              <a:rPr lang="en-US" sz="1050" dirty="0" smtClean="0">
                <a:solidFill>
                  <a:schemeClr val="bg1"/>
                </a:solidFill>
              </a:rPr>
              <a:t> </a:t>
            </a:r>
            <a:r>
              <a:rPr lang="en-US" sz="1050" dirty="0" err="1" smtClean="0">
                <a:solidFill>
                  <a:schemeClr val="bg1"/>
                </a:solidFill>
              </a:rPr>
              <a:t>khung</a:t>
            </a:r>
            <a:r>
              <a:rPr lang="en-US" sz="1050" dirty="0" smtClean="0">
                <a:solidFill>
                  <a:schemeClr val="bg1"/>
                </a:solidFill>
              </a:rPr>
              <a:t> </a:t>
            </a:r>
            <a:r>
              <a:rPr lang="en-US" sz="1050" dirty="0" err="1" smtClean="0">
                <a:solidFill>
                  <a:schemeClr val="bg1"/>
                </a:solidFill>
              </a:rPr>
              <a:t>chương</a:t>
            </a:r>
            <a:r>
              <a:rPr lang="en-US" sz="1050" dirty="0" smtClean="0">
                <a:solidFill>
                  <a:schemeClr val="bg1"/>
                </a:solidFill>
              </a:rPr>
              <a:t> </a:t>
            </a:r>
            <a:r>
              <a:rPr lang="en-US" sz="1050" dirty="0" err="1" smtClean="0">
                <a:solidFill>
                  <a:schemeClr val="bg1"/>
                </a:solidFill>
              </a:rPr>
              <a:t>trình</a:t>
            </a:r>
            <a:r>
              <a:rPr lang="en-US" sz="1050" dirty="0" smtClean="0">
                <a:solidFill>
                  <a:schemeClr val="bg1"/>
                </a:solidFill>
              </a:rPr>
              <a:t>, </a:t>
            </a:r>
          </a:p>
          <a:p>
            <a:r>
              <a:rPr lang="en-US" sz="1050" dirty="0" smtClean="0">
                <a:solidFill>
                  <a:schemeClr val="bg1"/>
                </a:solidFill>
              </a:rPr>
              <a:t>- </a:t>
            </a:r>
            <a:r>
              <a:rPr lang="en-US" sz="1050" dirty="0" err="1" smtClean="0">
                <a:solidFill>
                  <a:schemeClr val="bg1"/>
                </a:solidFill>
              </a:rPr>
              <a:t>Báo</a:t>
            </a:r>
            <a:r>
              <a:rPr lang="en-US" sz="1050" dirty="0" smtClean="0">
                <a:solidFill>
                  <a:schemeClr val="bg1"/>
                </a:solidFill>
              </a:rPr>
              <a:t> </a:t>
            </a:r>
            <a:r>
              <a:rPr lang="en-US" sz="1050" dirty="0" err="1" smtClean="0">
                <a:solidFill>
                  <a:schemeClr val="bg1"/>
                </a:solidFill>
              </a:rPr>
              <a:t>cáo</a:t>
            </a:r>
            <a:r>
              <a:rPr lang="en-US" sz="1050" dirty="0" smtClean="0">
                <a:solidFill>
                  <a:schemeClr val="bg1"/>
                </a:solidFill>
              </a:rPr>
              <a:t>, entity, creature</a:t>
            </a:r>
          </a:p>
          <a:p>
            <a:r>
              <a:rPr lang="en-US" sz="1050" dirty="0" smtClean="0">
                <a:solidFill>
                  <a:schemeClr val="bg1"/>
                </a:solidFill>
              </a:rPr>
              <a:t>- </a:t>
            </a:r>
            <a:r>
              <a:rPr lang="en-US" sz="1050" dirty="0" err="1" smtClean="0">
                <a:solidFill>
                  <a:schemeClr val="bg1"/>
                </a:solidFill>
              </a:rPr>
              <a:t>Hoàn</a:t>
            </a:r>
            <a:r>
              <a:rPr lang="en-US" sz="1050" dirty="0" smtClean="0">
                <a:solidFill>
                  <a:schemeClr val="bg1"/>
                </a:solidFill>
              </a:rPr>
              <a:t> </a:t>
            </a:r>
            <a:r>
              <a:rPr lang="en-US" sz="1050" dirty="0" err="1" smtClean="0">
                <a:solidFill>
                  <a:schemeClr val="bg1"/>
                </a:solidFill>
              </a:rPr>
              <a:t>thiện</a:t>
            </a:r>
            <a:r>
              <a:rPr lang="en-US" sz="1050" dirty="0" smtClean="0">
                <a:solidFill>
                  <a:schemeClr val="bg1"/>
                </a:solidFill>
              </a:rPr>
              <a:t> game</a:t>
            </a:r>
            <a:endParaRPr lang="en-US" sz="1050" dirty="0">
              <a:solidFill>
                <a:schemeClr val="bg1"/>
              </a:solidFill>
            </a:endParaRPr>
          </a:p>
        </p:txBody>
      </p:sp>
      <p:sp>
        <p:nvSpPr>
          <p:cNvPr id="28" name="Rectangle 27"/>
          <p:cNvSpPr/>
          <p:nvPr/>
        </p:nvSpPr>
        <p:spPr>
          <a:xfrm>
            <a:off x="5442853" y="2812269"/>
            <a:ext cx="2268282" cy="1438855"/>
          </a:xfrm>
          <a:prstGeom prst="rect">
            <a:avLst/>
          </a:prstGeom>
        </p:spPr>
        <p:txBody>
          <a:bodyPr wrap="square">
            <a:spAutoFit/>
          </a:bodyPr>
          <a:lstStyle/>
          <a:p>
            <a:r>
              <a:rPr lang="en-US" b="1" dirty="0" smtClean="0">
                <a:solidFill>
                  <a:schemeClr val="bg1"/>
                </a:solidFill>
              </a:rPr>
              <a:t>ĐÀO MINH TIẾN</a:t>
            </a:r>
            <a:r>
              <a:rPr lang="en-US" sz="1050" b="1" dirty="0">
                <a:solidFill>
                  <a:schemeClr val="bg1"/>
                </a:solidFill>
              </a:rPr>
              <a:t/>
            </a:r>
            <a:br>
              <a:rPr lang="en-US" sz="1050" b="1" dirty="0">
                <a:solidFill>
                  <a:schemeClr val="bg1"/>
                </a:solidFill>
              </a:rPr>
            </a:br>
            <a:r>
              <a:rPr lang="en-US" sz="1050" i="1" dirty="0">
                <a:solidFill>
                  <a:schemeClr val="bg1"/>
                </a:solidFill>
              </a:rPr>
              <a:t>20194093</a:t>
            </a:r>
          </a:p>
          <a:p>
            <a:endParaRPr lang="en-US" sz="1050" i="1" dirty="0">
              <a:solidFill>
                <a:schemeClr val="bg1"/>
              </a:solidFill>
            </a:endParaRPr>
          </a:p>
          <a:p>
            <a:r>
              <a:rPr lang="en-US" sz="1050" dirty="0" smtClean="0">
                <a:solidFill>
                  <a:schemeClr val="bg1"/>
                </a:solidFill>
              </a:rPr>
              <a:t>- </a:t>
            </a:r>
            <a:r>
              <a:rPr lang="en-US" sz="1050" dirty="0" err="1" smtClean="0">
                <a:solidFill>
                  <a:schemeClr val="bg1"/>
                </a:solidFill>
              </a:rPr>
              <a:t>Xây</a:t>
            </a:r>
            <a:r>
              <a:rPr lang="en-US" sz="1050" dirty="0" smtClean="0">
                <a:solidFill>
                  <a:schemeClr val="bg1"/>
                </a:solidFill>
              </a:rPr>
              <a:t> </a:t>
            </a:r>
            <a:r>
              <a:rPr lang="en-US" sz="1050" dirty="0" err="1" smtClean="0">
                <a:solidFill>
                  <a:schemeClr val="bg1"/>
                </a:solidFill>
              </a:rPr>
              <a:t>dựng</a:t>
            </a:r>
            <a:r>
              <a:rPr lang="en-US" sz="1050" dirty="0" smtClean="0">
                <a:solidFill>
                  <a:schemeClr val="bg1"/>
                </a:solidFill>
              </a:rPr>
              <a:t> background game</a:t>
            </a:r>
          </a:p>
          <a:p>
            <a:r>
              <a:rPr lang="en-US" sz="1050" dirty="0" smtClean="0">
                <a:solidFill>
                  <a:schemeClr val="bg1"/>
                </a:solidFill>
              </a:rPr>
              <a:t>- </a:t>
            </a:r>
            <a:r>
              <a:rPr lang="en-US" sz="1050" dirty="0" err="1" smtClean="0">
                <a:solidFill>
                  <a:schemeClr val="bg1"/>
                </a:solidFill>
              </a:rPr>
              <a:t>Viết</a:t>
            </a:r>
            <a:r>
              <a:rPr lang="en-US" sz="1050" dirty="0" smtClean="0">
                <a:solidFill>
                  <a:schemeClr val="bg1"/>
                </a:solidFill>
              </a:rPr>
              <a:t> </a:t>
            </a:r>
            <a:r>
              <a:rPr lang="en-US" sz="1050" dirty="0" err="1" smtClean="0">
                <a:solidFill>
                  <a:schemeClr val="bg1"/>
                </a:solidFill>
              </a:rPr>
              <a:t>lớp</a:t>
            </a:r>
            <a:r>
              <a:rPr lang="en-US" sz="1050" dirty="0" smtClean="0">
                <a:solidFill>
                  <a:schemeClr val="bg1"/>
                </a:solidFill>
              </a:rPr>
              <a:t> music</a:t>
            </a:r>
          </a:p>
          <a:p>
            <a:r>
              <a:rPr lang="en-US" sz="1050" dirty="0" smtClean="0">
                <a:solidFill>
                  <a:schemeClr val="bg1"/>
                </a:solidFill>
              </a:rPr>
              <a:t>- </a:t>
            </a:r>
            <a:r>
              <a:rPr lang="en-US" sz="1050" dirty="0" err="1" smtClean="0">
                <a:solidFill>
                  <a:schemeClr val="bg1"/>
                </a:solidFill>
              </a:rPr>
              <a:t>tạo</a:t>
            </a:r>
            <a:r>
              <a:rPr lang="en-US" sz="1050" dirty="0" smtClean="0">
                <a:solidFill>
                  <a:schemeClr val="bg1"/>
                </a:solidFill>
              </a:rPr>
              <a:t> </a:t>
            </a:r>
            <a:r>
              <a:rPr lang="en-US" sz="1050" dirty="0" err="1" smtClean="0">
                <a:solidFill>
                  <a:schemeClr val="bg1"/>
                </a:solidFill>
              </a:rPr>
              <a:t>processBar</a:t>
            </a:r>
            <a:endParaRPr lang="en-US" sz="1050" dirty="0" smtClean="0">
              <a:solidFill>
                <a:schemeClr val="bg1"/>
              </a:solidFill>
            </a:endParaRPr>
          </a:p>
          <a:p>
            <a:r>
              <a:rPr lang="en-US" sz="1050" dirty="0" smtClean="0">
                <a:solidFill>
                  <a:schemeClr val="bg1"/>
                </a:solidFill>
              </a:rPr>
              <a:t>- </a:t>
            </a:r>
            <a:r>
              <a:rPr lang="en-US" sz="1050" dirty="0" err="1" smtClean="0">
                <a:solidFill>
                  <a:schemeClr val="bg1"/>
                </a:solidFill>
              </a:rPr>
              <a:t>Xử</a:t>
            </a:r>
            <a:r>
              <a:rPr lang="en-US" sz="1050" dirty="0" smtClean="0">
                <a:solidFill>
                  <a:schemeClr val="bg1"/>
                </a:solidFill>
              </a:rPr>
              <a:t> </a:t>
            </a:r>
            <a:r>
              <a:rPr lang="en-US" sz="1050" dirty="0" err="1" smtClean="0">
                <a:solidFill>
                  <a:schemeClr val="bg1"/>
                </a:solidFill>
              </a:rPr>
              <a:t>lý</a:t>
            </a:r>
            <a:r>
              <a:rPr lang="en-US" sz="1050" dirty="0" smtClean="0">
                <a:solidFill>
                  <a:schemeClr val="bg1"/>
                </a:solidFill>
              </a:rPr>
              <a:t> setting game </a:t>
            </a:r>
          </a:p>
          <a:p>
            <a:r>
              <a:rPr lang="en-US" sz="1050" dirty="0" smtClean="0">
                <a:solidFill>
                  <a:schemeClr val="bg1"/>
                </a:solidFill>
              </a:rPr>
              <a:t>- </a:t>
            </a:r>
            <a:r>
              <a:rPr lang="en-US" sz="1050" dirty="0" err="1" smtClean="0">
                <a:solidFill>
                  <a:schemeClr val="bg1"/>
                </a:solidFill>
              </a:rPr>
              <a:t>Tham</a:t>
            </a:r>
            <a:r>
              <a:rPr lang="en-US" sz="1050" dirty="0" smtClean="0">
                <a:solidFill>
                  <a:schemeClr val="bg1"/>
                </a:solidFill>
              </a:rPr>
              <a:t> </a:t>
            </a:r>
            <a:r>
              <a:rPr lang="en-US" sz="1050" dirty="0" err="1" smtClean="0">
                <a:solidFill>
                  <a:schemeClr val="bg1"/>
                </a:solidFill>
              </a:rPr>
              <a:t>gia</a:t>
            </a:r>
            <a:r>
              <a:rPr lang="en-US" sz="1050" dirty="0" smtClean="0">
                <a:solidFill>
                  <a:schemeClr val="bg1"/>
                </a:solidFill>
              </a:rPr>
              <a:t> </a:t>
            </a:r>
            <a:r>
              <a:rPr lang="en-US" sz="1050" dirty="0" err="1" smtClean="0">
                <a:solidFill>
                  <a:schemeClr val="bg1"/>
                </a:solidFill>
              </a:rPr>
              <a:t>viết</a:t>
            </a:r>
            <a:r>
              <a:rPr lang="en-US" sz="1050" dirty="0" smtClean="0">
                <a:solidFill>
                  <a:schemeClr val="bg1"/>
                </a:solidFill>
              </a:rPr>
              <a:t> </a:t>
            </a:r>
            <a:r>
              <a:rPr lang="en-US" sz="1050" dirty="0" err="1" smtClean="0">
                <a:solidFill>
                  <a:schemeClr val="bg1"/>
                </a:solidFill>
              </a:rPr>
              <a:t>báo</a:t>
            </a:r>
            <a:r>
              <a:rPr lang="en-US" sz="1050" dirty="0" smtClean="0">
                <a:solidFill>
                  <a:schemeClr val="bg1"/>
                </a:solidFill>
              </a:rPr>
              <a:t> </a:t>
            </a:r>
            <a:r>
              <a:rPr lang="en-US" sz="1050" dirty="0" err="1" smtClean="0">
                <a:solidFill>
                  <a:schemeClr val="bg1"/>
                </a:solidFill>
              </a:rPr>
              <a:t>cáo</a:t>
            </a:r>
            <a:endParaRPr lang="en-US" sz="1050" dirty="0">
              <a:solidFill>
                <a:schemeClr val="bg1"/>
              </a:solidFill>
            </a:endParaRPr>
          </a:p>
        </p:txBody>
      </p:sp>
      <p:sp>
        <p:nvSpPr>
          <p:cNvPr id="29" name="Rectangle 28"/>
          <p:cNvSpPr/>
          <p:nvPr/>
        </p:nvSpPr>
        <p:spPr>
          <a:xfrm>
            <a:off x="7301222" y="2836031"/>
            <a:ext cx="1970590" cy="1600438"/>
          </a:xfrm>
          <a:prstGeom prst="rect">
            <a:avLst/>
          </a:prstGeom>
        </p:spPr>
        <p:txBody>
          <a:bodyPr wrap="square">
            <a:spAutoFit/>
          </a:bodyPr>
          <a:lstStyle/>
          <a:p>
            <a:r>
              <a:rPr lang="en-US" b="1" dirty="0" smtClean="0">
                <a:solidFill>
                  <a:schemeClr val="bg1"/>
                </a:solidFill>
              </a:rPr>
              <a:t>TRẦN DOÃN HIỆP</a:t>
            </a:r>
            <a:r>
              <a:rPr lang="en-US" sz="1050" b="1" dirty="0">
                <a:solidFill>
                  <a:schemeClr val="bg1"/>
                </a:solidFill>
              </a:rPr>
              <a:t/>
            </a:r>
            <a:br>
              <a:rPr lang="en-US" sz="1050" b="1" dirty="0">
                <a:solidFill>
                  <a:schemeClr val="bg1"/>
                </a:solidFill>
              </a:rPr>
            </a:br>
            <a:r>
              <a:rPr lang="en-US" sz="1050" i="1" dirty="0">
                <a:solidFill>
                  <a:schemeClr val="bg1"/>
                </a:solidFill>
              </a:rPr>
              <a:t>20194093</a:t>
            </a:r>
          </a:p>
          <a:p>
            <a:endParaRPr lang="en-US" sz="1050" i="1" dirty="0">
              <a:solidFill>
                <a:schemeClr val="bg1"/>
              </a:solidFill>
            </a:endParaRPr>
          </a:p>
          <a:p>
            <a:r>
              <a:rPr lang="en-US" sz="1050" dirty="0" smtClean="0">
                <a:solidFill>
                  <a:schemeClr val="bg1"/>
                </a:solidFill>
              </a:rPr>
              <a:t>- </a:t>
            </a:r>
            <a:r>
              <a:rPr lang="en-US" sz="1050" dirty="0" err="1" smtClean="0">
                <a:solidFill>
                  <a:schemeClr val="bg1"/>
                </a:solidFill>
              </a:rPr>
              <a:t>Xây</a:t>
            </a:r>
            <a:r>
              <a:rPr lang="en-US" sz="1050" dirty="0" smtClean="0">
                <a:solidFill>
                  <a:schemeClr val="bg1"/>
                </a:solidFill>
              </a:rPr>
              <a:t> </a:t>
            </a:r>
            <a:r>
              <a:rPr lang="en-US" sz="1050" dirty="0" err="1" smtClean="0">
                <a:solidFill>
                  <a:schemeClr val="bg1"/>
                </a:solidFill>
              </a:rPr>
              <a:t>dựng</a:t>
            </a:r>
            <a:r>
              <a:rPr lang="en-US" sz="1050" dirty="0" smtClean="0">
                <a:solidFill>
                  <a:schemeClr val="bg1"/>
                </a:solidFill>
              </a:rPr>
              <a:t> UML, use case</a:t>
            </a:r>
            <a:endParaRPr lang="en-US" sz="1050" dirty="0">
              <a:solidFill>
                <a:schemeClr val="bg1"/>
              </a:solidFill>
            </a:endParaRPr>
          </a:p>
          <a:p>
            <a:r>
              <a:rPr lang="en-US" sz="1050" dirty="0" smtClean="0">
                <a:solidFill>
                  <a:schemeClr val="bg1"/>
                </a:solidFill>
              </a:rPr>
              <a:t>- </a:t>
            </a:r>
            <a:r>
              <a:rPr lang="en-US" sz="1050" dirty="0" err="1" smtClean="0">
                <a:solidFill>
                  <a:schemeClr val="bg1"/>
                </a:solidFill>
              </a:rPr>
              <a:t>Viêt</a:t>
            </a:r>
            <a:r>
              <a:rPr lang="en-US" sz="1050" dirty="0" smtClean="0">
                <a:solidFill>
                  <a:schemeClr val="bg1"/>
                </a:solidFill>
              </a:rPr>
              <a:t> </a:t>
            </a:r>
            <a:r>
              <a:rPr lang="en-US" sz="1050" dirty="0" err="1" smtClean="0">
                <a:solidFill>
                  <a:schemeClr val="bg1"/>
                </a:solidFill>
              </a:rPr>
              <a:t>lớp</a:t>
            </a:r>
            <a:r>
              <a:rPr lang="en-US" sz="1050" dirty="0" smtClean="0">
                <a:solidFill>
                  <a:schemeClr val="bg1"/>
                </a:solidFill>
              </a:rPr>
              <a:t> </a:t>
            </a:r>
            <a:r>
              <a:rPr lang="en-US" sz="1050" dirty="0" err="1" smtClean="0">
                <a:solidFill>
                  <a:schemeClr val="bg1"/>
                </a:solidFill>
              </a:rPr>
              <a:t>KeyAction</a:t>
            </a:r>
            <a:r>
              <a:rPr lang="en-US" sz="1050" dirty="0" smtClean="0">
                <a:solidFill>
                  <a:schemeClr val="bg1"/>
                </a:solidFill>
              </a:rPr>
              <a:t>, Animation, player, </a:t>
            </a:r>
            <a:r>
              <a:rPr lang="en-US" sz="1050" dirty="0" err="1" smtClean="0">
                <a:solidFill>
                  <a:schemeClr val="bg1"/>
                </a:solidFill>
              </a:rPr>
              <a:t>gameState</a:t>
            </a:r>
            <a:r>
              <a:rPr lang="en-US" sz="1050" dirty="0" smtClean="0">
                <a:solidFill>
                  <a:schemeClr val="bg1"/>
                </a:solidFill>
              </a:rPr>
              <a:t>, </a:t>
            </a:r>
            <a:r>
              <a:rPr lang="en-US" sz="1050" dirty="0" err="1" smtClean="0">
                <a:solidFill>
                  <a:schemeClr val="bg1"/>
                </a:solidFill>
              </a:rPr>
              <a:t>Npc</a:t>
            </a:r>
            <a:r>
              <a:rPr lang="en-US" sz="1050" dirty="0" smtClean="0">
                <a:solidFill>
                  <a:schemeClr val="bg1"/>
                </a:solidFill>
              </a:rPr>
              <a:t>, monster,…</a:t>
            </a:r>
            <a:endParaRPr lang="en-US" sz="1050" dirty="0">
              <a:solidFill>
                <a:schemeClr val="bg1"/>
              </a:solidFill>
            </a:endParaRPr>
          </a:p>
          <a:p>
            <a:r>
              <a:rPr lang="en-US" sz="1050" dirty="0" smtClean="0">
                <a:solidFill>
                  <a:schemeClr val="bg1"/>
                </a:solidFill>
              </a:rPr>
              <a:t>- </a:t>
            </a:r>
            <a:r>
              <a:rPr lang="en-US" sz="1050" dirty="0" err="1" smtClean="0">
                <a:solidFill>
                  <a:schemeClr val="bg1"/>
                </a:solidFill>
              </a:rPr>
              <a:t>Làm</a:t>
            </a:r>
            <a:r>
              <a:rPr lang="en-US" sz="1050" dirty="0" smtClean="0">
                <a:solidFill>
                  <a:schemeClr val="bg1"/>
                </a:solidFill>
              </a:rPr>
              <a:t> </a:t>
            </a:r>
            <a:r>
              <a:rPr lang="en-US" sz="1050" dirty="0" err="1" smtClean="0">
                <a:solidFill>
                  <a:schemeClr val="bg1"/>
                </a:solidFill>
              </a:rPr>
              <a:t>báo</a:t>
            </a:r>
            <a:r>
              <a:rPr lang="en-US" sz="1050" dirty="0" smtClean="0">
                <a:solidFill>
                  <a:schemeClr val="bg1"/>
                </a:solidFill>
              </a:rPr>
              <a:t> </a:t>
            </a:r>
            <a:r>
              <a:rPr lang="en-US" sz="1050" dirty="0" err="1" smtClean="0">
                <a:solidFill>
                  <a:schemeClr val="bg1"/>
                </a:solidFill>
              </a:rPr>
              <a:t>cáo</a:t>
            </a:r>
            <a:r>
              <a:rPr lang="en-US" sz="1050" dirty="0" smtClean="0">
                <a:solidFill>
                  <a:schemeClr val="bg1"/>
                </a:solidFill>
              </a:rPr>
              <a:t>, </a:t>
            </a:r>
            <a:r>
              <a:rPr lang="en-US" sz="1050" dirty="0" err="1" smtClean="0">
                <a:solidFill>
                  <a:schemeClr val="bg1"/>
                </a:solidFill>
              </a:rPr>
              <a:t>hoàn</a:t>
            </a:r>
            <a:r>
              <a:rPr lang="en-US" sz="1050" dirty="0" smtClean="0">
                <a:solidFill>
                  <a:schemeClr val="bg1"/>
                </a:solidFill>
              </a:rPr>
              <a:t> </a:t>
            </a:r>
            <a:r>
              <a:rPr lang="en-US" sz="1050" dirty="0" err="1" smtClean="0">
                <a:solidFill>
                  <a:schemeClr val="bg1"/>
                </a:solidFill>
              </a:rPr>
              <a:t>thiện</a:t>
            </a:r>
            <a:r>
              <a:rPr lang="en-US" sz="1050" dirty="0" smtClean="0">
                <a:solidFill>
                  <a:schemeClr val="bg1"/>
                </a:solidFill>
              </a:rPr>
              <a:t> </a:t>
            </a:r>
            <a:r>
              <a:rPr lang="en-US" sz="1050" dirty="0" err="1" smtClean="0">
                <a:solidFill>
                  <a:schemeClr val="bg1"/>
                </a:solidFill>
              </a:rPr>
              <a:t>và</a:t>
            </a:r>
            <a:r>
              <a:rPr lang="en-US" sz="1050" dirty="0" smtClean="0">
                <a:solidFill>
                  <a:schemeClr val="bg1"/>
                </a:solidFill>
              </a:rPr>
              <a:t> </a:t>
            </a:r>
            <a:r>
              <a:rPr lang="en-US" sz="1050" dirty="0" err="1" smtClean="0">
                <a:solidFill>
                  <a:schemeClr val="bg1"/>
                </a:solidFill>
              </a:rPr>
              <a:t>kiểm</a:t>
            </a:r>
            <a:r>
              <a:rPr lang="en-US" sz="1050" dirty="0" smtClean="0">
                <a:solidFill>
                  <a:schemeClr val="bg1"/>
                </a:solidFill>
              </a:rPr>
              <a:t> </a:t>
            </a:r>
            <a:r>
              <a:rPr lang="en-US" sz="1050" dirty="0" err="1" smtClean="0">
                <a:solidFill>
                  <a:schemeClr val="bg1"/>
                </a:solidFill>
              </a:rPr>
              <a:t>tra</a:t>
            </a:r>
            <a:r>
              <a:rPr lang="en-US" sz="1050" dirty="0" smtClean="0">
                <a:solidFill>
                  <a:schemeClr val="bg1"/>
                </a:solidFill>
              </a:rPr>
              <a:t> code</a:t>
            </a:r>
          </a:p>
        </p:txBody>
      </p:sp>
    </p:spTree>
    <p:extLst>
      <p:ext uri="{BB962C8B-B14F-4D97-AF65-F5344CB8AC3E}">
        <p14:creationId xmlns:p14="http://schemas.microsoft.com/office/powerpoint/2010/main" val="2348779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 calcmode="lin" valueType="num">
                                      <p:cBhvr additive="base">
                                        <p:cTn id="17" dur="500" fill="hold"/>
                                        <p:tgtEl>
                                          <p:spTgt spid="14"/>
                                        </p:tgtEl>
                                        <p:attrNameLst>
                                          <p:attrName>ppt_x</p:attrName>
                                        </p:attrNameLst>
                                      </p:cBhvr>
                                      <p:tavLst>
                                        <p:tav tm="0">
                                          <p:val>
                                            <p:strVal val="#ppt_x"/>
                                          </p:val>
                                        </p:tav>
                                        <p:tav tm="100000">
                                          <p:val>
                                            <p:strVal val="#ppt_x"/>
                                          </p:val>
                                        </p:tav>
                                      </p:tavLst>
                                    </p:anim>
                                    <p:anim calcmode="lin" valueType="num">
                                      <p:cBhvr additive="base">
                                        <p:cTn id="18" dur="500" fill="hold"/>
                                        <p:tgtEl>
                                          <p:spTgt spid="1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 calcmode="lin" valueType="num">
                                      <p:cBhvr additive="base">
                                        <p:cTn id="37" dur="500" fill="hold"/>
                                        <p:tgtEl>
                                          <p:spTgt spid="28"/>
                                        </p:tgtEl>
                                        <p:attrNameLst>
                                          <p:attrName>ppt_x</p:attrName>
                                        </p:attrNameLst>
                                      </p:cBhvr>
                                      <p:tavLst>
                                        <p:tav tm="0">
                                          <p:val>
                                            <p:strVal val="#ppt_x"/>
                                          </p:val>
                                        </p:tav>
                                        <p:tav tm="100000">
                                          <p:val>
                                            <p:strVal val="#ppt_x"/>
                                          </p:val>
                                        </p:tav>
                                      </p:tavLst>
                                    </p:anim>
                                    <p:anim calcmode="lin" valueType="num">
                                      <p:cBhvr additive="base">
                                        <p:cTn id="38" dur="500" fill="hold"/>
                                        <p:tgtEl>
                                          <p:spTgt spid="2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anim calcmode="lin" valueType="num">
                                      <p:cBhvr additive="base">
                                        <p:cTn id="41" dur="500" fill="hold"/>
                                        <p:tgtEl>
                                          <p:spTgt spid="26"/>
                                        </p:tgtEl>
                                        <p:attrNameLst>
                                          <p:attrName>ppt_x</p:attrName>
                                        </p:attrNameLst>
                                      </p:cBhvr>
                                      <p:tavLst>
                                        <p:tav tm="0">
                                          <p:val>
                                            <p:strVal val="#ppt_x"/>
                                          </p:val>
                                        </p:tav>
                                        <p:tav tm="100000">
                                          <p:val>
                                            <p:strVal val="#ppt_x"/>
                                          </p:val>
                                        </p:tav>
                                      </p:tavLst>
                                    </p:anim>
                                    <p:anim calcmode="lin" valueType="num">
                                      <p:cBhvr additive="base">
                                        <p:cTn id="42"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9"/>
                                        </p:tgtEl>
                                        <p:attrNameLst>
                                          <p:attrName>style.visibility</p:attrName>
                                        </p:attrNameLst>
                                      </p:cBhvr>
                                      <p:to>
                                        <p:strVal val="visible"/>
                                      </p:to>
                                    </p:set>
                                    <p:anim calcmode="lin" valueType="num">
                                      <p:cBhvr additive="base">
                                        <p:cTn id="47" dur="500" fill="hold"/>
                                        <p:tgtEl>
                                          <p:spTgt spid="29"/>
                                        </p:tgtEl>
                                        <p:attrNameLst>
                                          <p:attrName>ppt_x</p:attrName>
                                        </p:attrNameLst>
                                      </p:cBhvr>
                                      <p:tavLst>
                                        <p:tav tm="0">
                                          <p:val>
                                            <p:strVal val="#ppt_x"/>
                                          </p:val>
                                        </p:tav>
                                        <p:tav tm="100000">
                                          <p:val>
                                            <p:strVal val="#ppt_x"/>
                                          </p:val>
                                        </p:tav>
                                      </p:tavLst>
                                    </p:anim>
                                    <p:anim calcmode="lin" valueType="num">
                                      <p:cBhvr additive="base">
                                        <p:cTn id="48" dur="500" fill="hold"/>
                                        <p:tgtEl>
                                          <p:spTgt spid="29"/>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27"/>
                                        </p:tgtEl>
                                        <p:attrNameLst>
                                          <p:attrName>style.visibility</p:attrName>
                                        </p:attrNameLst>
                                      </p:cBhvr>
                                      <p:to>
                                        <p:strVal val="visible"/>
                                      </p:to>
                                    </p:set>
                                    <p:anim calcmode="lin" valueType="num">
                                      <p:cBhvr additive="base">
                                        <p:cTn id="51" dur="500" fill="hold"/>
                                        <p:tgtEl>
                                          <p:spTgt spid="27"/>
                                        </p:tgtEl>
                                        <p:attrNameLst>
                                          <p:attrName>ppt_x</p:attrName>
                                        </p:attrNameLst>
                                      </p:cBhvr>
                                      <p:tavLst>
                                        <p:tav tm="0">
                                          <p:val>
                                            <p:strVal val="#ppt_x"/>
                                          </p:val>
                                        </p:tav>
                                        <p:tav tm="100000">
                                          <p:val>
                                            <p:strVal val="#ppt_x"/>
                                          </p:val>
                                        </p:tav>
                                      </p:tavLst>
                                    </p:anim>
                                    <p:anim calcmode="lin" valueType="num">
                                      <p:cBhvr additive="base">
                                        <p:cTn id="5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4" grpId="0"/>
      <p:bldP spid="21" grpId="0" animBg="1"/>
      <p:bldP spid="25" grpId="0" animBg="1"/>
      <p:bldP spid="26" grpId="0" animBg="1"/>
      <p:bldP spid="27" grpId="0" animBg="1"/>
      <p:bldP spid="15" grpId="0"/>
      <p:bldP spid="17" grpId="0"/>
      <p:bldP spid="28" grpId="0"/>
      <p:bldP spid="29"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pic>
        <p:nvPicPr>
          <p:cNvPr id="166" name="Google Shape;166;p29"/>
          <p:cNvPicPr preferRelativeResize="0"/>
          <p:nvPr/>
        </p:nvPicPr>
        <p:blipFill rotWithShape="1">
          <a:blip r:embed="rId3">
            <a:alphaModFix/>
            <a:extLst>
              <a:ext uri="{BEBA8EAE-BF5A-486C-A8C5-ECC9F3942E4B}">
                <a14:imgProps xmlns:a14="http://schemas.microsoft.com/office/drawing/2010/main">
                  <a14:imgLayer r:embed="rId4">
                    <a14:imgEffect>
                      <a14:saturation sat="0"/>
                    </a14:imgEffect>
                  </a14:imgLayer>
                </a14:imgProps>
              </a:ext>
            </a:extLst>
          </a:blip>
          <a:srcRect l="25608" r="25613"/>
          <a:stretch/>
        </p:blipFill>
        <p:spPr>
          <a:xfrm>
            <a:off x="5381626" y="0"/>
            <a:ext cx="3762374" cy="5143500"/>
          </a:xfrm>
          <a:prstGeom prst="rect">
            <a:avLst/>
          </a:prstGeom>
          <a:noFill/>
          <a:ln>
            <a:noFill/>
          </a:ln>
        </p:spPr>
      </p:pic>
      <p:pic>
        <p:nvPicPr>
          <p:cNvPr id="167" name="Google Shape;167;p29"/>
          <p:cNvPicPr preferRelativeResize="0"/>
          <p:nvPr/>
        </p:nvPicPr>
        <p:blipFill rotWithShape="1">
          <a:blip r:embed="rId5">
            <a:alphaModFix amt="36000"/>
          </a:blip>
          <a:srcRect l="25608" r="25613"/>
          <a:stretch/>
        </p:blipFill>
        <p:spPr>
          <a:xfrm>
            <a:off x="5381625" y="0"/>
            <a:ext cx="3762374" cy="5143500"/>
          </a:xfrm>
          <a:prstGeom prst="rect">
            <a:avLst/>
          </a:prstGeom>
          <a:gradFill>
            <a:gsLst>
              <a:gs pos="0">
                <a:srgbClr val="D4AFC3">
                  <a:alpha val="33725"/>
                </a:srgbClr>
              </a:gs>
              <a:gs pos="100000">
                <a:schemeClr val="accent5">
                  <a:lumMod val="60000"/>
                  <a:lumOff val="40000"/>
                </a:schemeClr>
              </a:gs>
            </a:gsLst>
            <a:lin ang="18900044" scaled="0"/>
          </a:gradFill>
          <a:ln>
            <a:noFill/>
          </a:ln>
        </p:spPr>
      </p:pic>
      <p:sp>
        <p:nvSpPr>
          <p:cNvPr id="168" name="Google Shape;168;p29"/>
          <p:cNvSpPr/>
          <p:nvPr/>
        </p:nvSpPr>
        <p:spPr>
          <a:xfrm>
            <a:off x="4591400" y="1577400"/>
            <a:ext cx="2991000" cy="1988700"/>
          </a:xfrm>
          <a:prstGeom prst="rect">
            <a:avLst/>
          </a:prstGeom>
          <a:solidFill>
            <a:schemeClr val="tx2">
              <a:lumMod val="25000"/>
              <a:alpha val="63000"/>
            </a:schemeClr>
          </a:solidFill>
          <a:ln>
            <a:noFill/>
          </a:ln>
        </p:spPr>
        <p:txBody>
          <a:bodyPr spcFirstLastPara="1" wrap="square" lIns="91425" tIns="91425" rIns="91425" bIns="91425" anchor="ctr" anchorCtr="0">
            <a:noAutofit/>
          </a:bodyPr>
          <a:lstStyle/>
          <a:p>
            <a:endParaRPr sz="1800"/>
          </a:p>
        </p:txBody>
      </p:sp>
      <p:sp>
        <p:nvSpPr>
          <p:cNvPr id="169" name="Google Shape;169;p29"/>
          <p:cNvSpPr txBox="1">
            <a:spLocks noGrp="1"/>
          </p:cNvSpPr>
          <p:nvPr>
            <p:ph type="subTitle" idx="1"/>
          </p:nvPr>
        </p:nvSpPr>
        <p:spPr>
          <a:xfrm flipH="1">
            <a:off x="2278626" y="2154225"/>
            <a:ext cx="1891748" cy="1170000"/>
          </a:xfrm>
          <a:prstGeom prst="rect">
            <a:avLst/>
          </a:prstGeom>
        </p:spPr>
        <p:txBody>
          <a:bodyPr spcFirstLastPara="1" vert="horz" wrap="square" lIns="91425" tIns="91425" rIns="91425" bIns="91425" rtlCol="0" anchor="t" anchorCtr="0">
            <a:noAutofit/>
          </a:bodyPr>
          <a:lstStyle/>
          <a:p>
            <a:pPr marL="0" indent="0">
              <a:buSzPts val="1100"/>
            </a:pPr>
            <a:endParaRPr dirty="0"/>
          </a:p>
          <a:p>
            <a:pPr marL="0" indent="0"/>
            <a:r>
              <a:rPr lang="en-US" sz="1600" dirty="0" err="1" smtClean="0">
                <a:latin typeface="Cambria" panose="02040503050406030204" pitchFamily="18" charset="0"/>
                <a:ea typeface="Cambria" panose="02040503050406030204" pitchFamily="18" charset="0"/>
              </a:rPr>
              <a:t>Mọi</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thành</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viên</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đều</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có</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được</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kiến</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thức</a:t>
            </a:r>
            <a:r>
              <a:rPr lang="en-US" sz="1600" dirty="0" smtClean="0">
                <a:latin typeface="Cambria" panose="02040503050406030204" pitchFamily="18" charset="0"/>
                <a:ea typeface="Cambria" panose="02040503050406030204" pitchFamily="18" charset="0"/>
              </a:rPr>
              <a:t> OOP </a:t>
            </a:r>
            <a:r>
              <a:rPr lang="en-US" sz="1600" dirty="0" err="1" smtClean="0">
                <a:latin typeface="Cambria" panose="02040503050406030204" pitchFamily="18" charset="0"/>
                <a:ea typeface="Cambria" panose="02040503050406030204" pitchFamily="18" charset="0"/>
              </a:rPr>
              <a:t>và</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lập</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trình</a:t>
            </a:r>
            <a:r>
              <a:rPr lang="en-US" sz="1600" dirty="0" smtClean="0">
                <a:latin typeface="Cambria" panose="02040503050406030204" pitchFamily="18" charset="0"/>
                <a:ea typeface="Cambria" panose="02040503050406030204" pitchFamily="18" charset="0"/>
              </a:rPr>
              <a:t> game </a:t>
            </a:r>
            <a:r>
              <a:rPr lang="en-US" sz="1600" dirty="0" err="1" smtClean="0">
                <a:latin typeface="Cambria" panose="02040503050406030204" pitchFamily="18" charset="0"/>
                <a:ea typeface="Cambria" panose="02040503050406030204" pitchFamily="18" charset="0"/>
              </a:rPr>
              <a:t>căn</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bản</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sau</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dự</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án</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lần</a:t>
            </a:r>
            <a:r>
              <a:rPr lang="en-US" sz="1600" dirty="0" smtClean="0">
                <a:latin typeface="Cambria" panose="02040503050406030204" pitchFamily="18" charset="0"/>
                <a:ea typeface="Cambria" panose="02040503050406030204" pitchFamily="18" charset="0"/>
              </a:rPr>
              <a:t> </a:t>
            </a:r>
            <a:r>
              <a:rPr lang="en-US" sz="1600" dirty="0" err="1" smtClean="0">
                <a:latin typeface="Cambria" panose="02040503050406030204" pitchFamily="18" charset="0"/>
                <a:ea typeface="Cambria" panose="02040503050406030204" pitchFamily="18" charset="0"/>
              </a:rPr>
              <a:t>này</a:t>
            </a:r>
            <a:endParaRPr sz="1600" dirty="0">
              <a:latin typeface="Cambria" panose="02040503050406030204" pitchFamily="18" charset="0"/>
              <a:ea typeface="Cambria" panose="02040503050406030204" pitchFamily="18" charset="0"/>
            </a:endParaRPr>
          </a:p>
        </p:txBody>
      </p:sp>
      <p:sp>
        <p:nvSpPr>
          <p:cNvPr id="170" name="Google Shape;170;p29"/>
          <p:cNvSpPr txBox="1">
            <a:spLocks noGrp="1"/>
          </p:cNvSpPr>
          <p:nvPr>
            <p:ph type="title"/>
          </p:nvPr>
        </p:nvSpPr>
        <p:spPr>
          <a:xfrm>
            <a:off x="672375" y="1432475"/>
            <a:ext cx="3498000" cy="896700"/>
          </a:xfrm>
          <a:prstGeom prst="rect">
            <a:avLst/>
          </a:prstGeom>
        </p:spPr>
        <p:txBody>
          <a:bodyPr spcFirstLastPara="1" vert="horz" wrap="square" lIns="91425" tIns="91425" rIns="91425" bIns="91425" rtlCol="0" anchor="ctr" anchorCtr="0">
            <a:noAutofit/>
          </a:bodyPr>
          <a:lstStyle/>
          <a:p>
            <a:r>
              <a:rPr lang="es" dirty="0" smtClean="0"/>
              <a:t>MỤC TIÊU NHÓM</a:t>
            </a:r>
            <a:endParaRPr dirty="0"/>
          </a:p>
        </p:txBody>
      </p:sp>
      <p:sp>
        <p:nvSpPr>
          <p:cNvPr id="172" name="Google Shape;172;p29"/>
          <p:cNvSpPr/>
          <p:nvPr/>
        </p:nvSpPr>
        <p:spPr>
          <a:xfrm>
            <a:off x="0" y="1577400"/>
            <a:ext cx="362100" cy="1988700"/>
          </a:xfrm>
          <a:prstGeom prst="rect">
            <a:avLst/>
          </a:prstGeom>
          <a:solidFill>
            <a:schemeClr val="tx2">
              <a:lumMod val="25000"/>
              <a:alpha val="63000"/>
            </a:schemeClr>
          </a:solidFill>
          <a:ln>
            <a:noFill/>
          </a:ln>
        </p:spPr>
        <p:txBody>
          <a:bodyPr spcFirstLastPara="1" wrap="square" lIns="91425" tIns="91425" rIns="91425" bIns="91425" anchor="ctr" anchorCtr="0">
            <a:noAutofit/>
          </a:bodyPr>
          <a:lstStyle/>
          <a:p>
            <a:endParaRPr sz="1800"/>
          </a:p>
        </p:txBody>
      </p:sp>
      <p:sp>
        <p:nvSpPr>
          <p:cNvPr id="9" name="Google Shape;172;p29"/>
          <p:cNvSpPr/>
          <p:nvPr/>
        </p:nvSpPr>
        <p:spPr>
          <a:xfrm>
            <a:off x="4170376" y="2500132"/>
            <a:ext cx="34289" cy="2573921"/>
          </a:xfrm>
          <a:prstGeom prst="rect">
            <a:avLst/>
          </a:prstGeom>
          <a:solidFill>
            <a:schemeClr val="accent3">
              <a:alpha val="58430"/>
            </a:schemeClr>
          </a:solidFill>
          <a:ln>
            <a:noFill/>
          </a:ln>
        </p:spPr>
        <p:txBody>
          <a:bodyPr spcFirstLastPara="1" wrap="square" lIns="91425" tIns="91425" rIns="91425" bIns="91425" anchor="ctr" anchorCtr="0">
            <a:noAutofit/>
          </a:bodyPr>
          <a:lstStyle/>
          <a:p>
            <a:endParaRPr sz="1800"/>
          </a:p>
        </p:txBody>
      </p:sp>
      <p:sp>
        <p:nvSpPr>
          <p:cNvPr id="2" name="Rectangle 1"/>
          <p:cNvSpPr/>
          <p:nvPr/>
        </p:nvSpPr>
        <p:spPr>
          <a:xfrm>
            <a:off x="4763730" y="2154225"/>
            <a:ext cx="2747550" cy="707886"/>
          </a:xfrm>
          <a:prstGeom prst="rect">
            <a:avLst/>
          </a:prstGeom>
        </p:spPr>
        <p:txBody>
          <a:bodyPr wrap="square">
            <a:spAutoFit/>
          </a:bodyPr>
          <a:lstStyle/>
          <a:p>
            <a:r>
              <a:rPr lang="es" sz="4000" b="1" dirty="0" smtClean="0">
                <a:solidFill>
                  <a:schemeClr val="bg1"/>
                </a:solidFill>
              </a:rPr>
              <a:t>NHÓM 16</a:t>
            </a:r>
            <a:endParaRPr lang="en-US" sz="4000" b="1" dirty="0">
              <a:solidFill>
                <a:schemeClr val="bg1"/>
              </a:solidFill>
            </a:endParaRPr>
          </a:p>
        </p:txBody>
      </p:sp>
    </p:spTree>
    <p:extLst>
      <p:ext uri="{BB962C8B-B14F-4D97-AF65-F5344CB8AC3E}">
        <p14:creationId xmlns:p14="http://schemas.microsoft.com/office/powerpoint/2010/main" val="1375618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9">
                                            <p:txEl>
                                              <p:pRg st="1" end="1"/>
                                            </p:txEl>
                                          </p:spTgt>
                                        </p:tgtEl>
                                        <p:attrNameLst>
                                          <p:attrName>style.visibility</p:attrName>
                                        </p:attrNameLst>
                                      </p:cBhvr>
                                      <p:to>
                                        <p:strVal val="visible"/>
                                      </p:to>
                                    </p:set>
                                    <p:animEffect transition="in" filter="fade">
                                      <p:cBhvr>
                                        <p:cTn id="10" dur="500"/>
                                        <p:tgtEl>
                                          <p:spTgt spid="169">
                                            <p:txEl>
                                              <p:pRg st="1" end="1"/>
                                            </p:txEl>
                                          </p:spTgt>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8"/>
                                        </p:tgtEl>
                                        <p:attrNameLst>
                                          <p:attrName>style.visibility</p:attrName>
                                        </p:attrNameLst>
                                      </p:cBhvr>
                                      <p:to>
                                        <p:strVal val="visible"/>
                                      </p:to>
                                    </p:set>
                                    <p:animEffect transition="in" filter="fade">
                                      <p:cBhvr>
                                        <p:cTn id="13" dur="500"/>
                                        <p:tgtEl>
                                          <p:spTgt spid="16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72"/>
                                        </p:tgtEl>
                                        <p:attrNameLst>
                                          <p:attrName>style.visibility</p:attrName>
                                        </p:attrNameLst>
                                      </p:cBhvr>
                                      <p:to>
                                        <p:strVal val="visible"/>
                                      </p:to>
                                    </p:set>
                                    <p:animEffect transition="in" filter="fade">
                                      <p:cBhvr>
                                        <p:cTn id="16" dur="500"/>
                                        <p:tgtEl>
                                          <p:spTgt spid="17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fade">
                                      <p:cBhvr>
                                        <p:cTn id="1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8" grpId="0" animBg="1"/>
      <p:bldP spid="169" grpId="0" build="p"/>
      <p:bldP spid="172" grpId="0" animBg="1"/>
      <p:bldP spid="9" grpId="0" animBg="1"/>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41000"/>
            <a:lum/>
          </a:blip>
          <a:srcRect/>
          <a:stretch>
            <a:fillRect l="-5000" r="-5000"/>
          </a:stretch>
        </a:blipFill>
        <a:effectLst/>
      </p:bgPr>
    </p:bg>
    <p:spTree>
      <p:nvGrpSpPr>
        <p:cNvPr id="1" name="Shape 241"/>
        <p:cNvGrpSpPr/>
        <p:nvPr/>
      </p:nvGrpSpPr>
      <p:grpSpPr>
        <a:xfrm>
          <a:off x="0" y="0"/>
          <a:ext cx="0" cy="0"/>
          <a:chOff x="0" y="0"/>
          <a:chExt cx="0" cy="0"/>
        </a:xfrm>
      </p:grpSpPr>
      <p:sp>
        <p:nvSpPr>
          <p:cNvPr id="242" name="Google Shape;242;p36"/>
          <p:cNvSpPr/>
          <p:nvPr/>
        </p:nvSpPr>
        <p:spPr>
          <a:xfrm rot="-5400000" flipH="1">
            <a:off x="3281200" y="-725975"/>
            <a:ext cx="2581500" cy="6159000"/>
          </a:xfrm>
          <a:prstGeom prst="rect">
            <a:avLst/>
          </a:prstGeom>
          <a:gradFill>
            <a:gsLst>
              <a:gs pos="80000">
                <a:schemeClr val="accent6">
                  <a:lumMod val="60000"/>
                  <a:lumOff val="40000"/>
                </a:schemeClr>
              </a:gs>
              <a:gs pos="0">
                <a:srgbClr val="D4AFC3">
                  <a:alpha val="33725"/>
                </a:srgbClr>
              </a:gs>
            </a:gsLst>
            <a:lin ang="18900044" scaled="0"/>
          </a:gradFill>
          <a:ln>
            <a:noFill/>
          </a:ln>
        </p:spPr>
        <p:txBody>
          <a:bodyPr spcFirstLastPara="1" wrap="square" lIns="91425" tIns="91425" rIns="91425" bIns="91425" anchor="ctr" anchorCtr="0">
            <a:noAutofit/>
          </a:bodyPr>
          <a:lstStyle/>
          <a:p>
            <a:endParaRPr sz="1800"/>
          </a:p>
        </p:txBody>
      </p:sp>
      <p:sp>
        <p:nvSpPr>
          <p:cNvPr id="243" name="Google Shape;243;p36"/>
          <p:cNvSpPr txBox="1">
            <a:spLocks noGrp="1"/>
          </p:cNvSpPr>
          <p:nvPr>
            <p:ph type="title"/>
          </p:nvPr>
        </p:nvSpPr>
        <p:spPr>
          <a:xfrm>
            <a:off x="2934803" y="1522728"/>
            <a:ext cx="3274292" cy="572700"/>
          </a:xfrm>
          <a:prstGeom prst="rect">
            <a:avLst/>
          </a:prstGeom>
        </p:spPr>
        <p:txBody>
          <a:bodyPr spcFirstLastPara="1" vert="horz" wrap="square" lIns="91425" tIns="91425" rIns="91425" bIns="91425" rtlCol="0" anchor="t" anchorCtr="0">
            <a:noAutofit/>
          </a:bodyPr>
          <a:lstStyle/>
          <a:p>
            <a:r>
              <a:rPr lang="es" dirty="0">
                <a:solidFill>
                  <a:schemeClr val="lt1"/>
                </a:solidFill>
              </a:rPr>
              <a:t>2</a:t>
            </a:r>
            <a:r>
              <a:rPr lang="es" dirty="0" smtClean="0">
                <a:solidFill>
                  <a:schemeClr val="lt1"/>
                </a:solidFill>
              </a:rPr>
              <a:t>.GIỚI THIỆU </a:t>
            </a:r>
            <a:br>
              <a:rPr lang="es" dirty="0" smtClean="0">
                <a:solidFill>
                  <a:schemeClr val="lt1"/>
                </a:solidFill>
              </a:rPr>
            </a:br>
            <a:r>
              <a:rPr lang="es" dirty="0" smtClean="0">
                <a:solidFill>
                  <a:schemeClr val="lt1"/>
                </a:solidFill>
              </a:rPr>
              <a:t>GAME EVOLAND</a:t>
            </a:r>
            <a:endParaRPr dirty="0">
              <a:solidFill>
                <a:schemeClr val="lt1"/>
              </a:solidFill>
            </a:endParaRPr>
          </a:p>
        </p:txBody>
      </p:sp>
      <p:sp>
        <p:nvSpPr>
          <p:cNvPr id="244" name="Google Shape;244;p36"/>
          <p:cNvSpPr/>
          <p:nvPr/>
        </p:nvSpPr>
        <p:spPr>
          <a:xfrm rot="-5400000" flipH="1">
            <a:off x="593250" y="3993775"/>
            <a:ext cx="556500" cy="1743000"/>
          </a:xfrm>
          <a:prstGeom prst="rect">
            <a:avLst/>
          </a:prstGeom>
          <a:gradFill>
            <a:gsLst>
              <a:gs pos="0">
                <a:srgbClr val="D4AFC3">
                  <a:alpha val="33725"/>
                </a:srgbClr>
              </a:gs>
              <a:gs pos="100000">
                <a:schemeClr val="accent5">
                  <a:lumMod val="75000"/>
                </a:schemeClr>
              </a:gs>
            </a:gsLst>
            <a:lin ang="18900044" scaled="0"/>
          </a:gradFill>
          <a:ln>
            <a:noFill/>
          </a:ln>
        </p:spPr>
        <p:txBody>
          <a:bodyPr spcFirstLastPara="1" wrap="square" lIns="91425" tIns="91425" rIns="91425" bIns="91425" anchor="ctr" anchorCtr="0">
            <a:noAutofit/>
          </a:bodyPr>
          <a:lstStyle/>
          <a:p>
            <a:endParaRPr sz="1800"/>
          </a:p>
        </p:txBody>
      </p:sp>
      <p:sp>
        <p:nvSpPr>
          <p:cNvPr id="245" name="Google Shape;245;p36"/>
          <p:cNvSpPr/>
          <p:nvPr/>
        </p:nvSpPr>
        <p:spPr>
          <a:xfrm rot="-5400000" flipH="1">
            <a:off x="8279175" y="74250"/>
            <a:ext cx="939000" cy="790500"/>
          </a:xfrm>
          <a:prstGeom prst="rect">
            <a:avLst/>
          </a:prstGeom>
          <a:gradFill>
            <a:gsLst>
              <a:gs pos="0">
                <a:srgbClr val="D4AFC3">
                  <a:alpha val="33725"/>
                </a:srgbClr>
              </a:gs>
              <a:gs pos="100000">
                <a:schemeClr val="accent5">
                  <a:lumMod val="75000"/>
                </a:schemeClr>
              </a:gs>
            </a:gsLst>
            <a:lin ang="18900044" scaled="0"/>
          </a:gradFill>
          <a:ln>
            <a:noFill/>
          </a:ln>
        </p:spPr>
        <p:txBody>
          <a:bodyPr spcFirstLastPara="1" wrap="square" lIns="91425" tIns="91425" rIns="91425" bIns="91425" anchor="ctr" anchorCtr="0">
            <a:noAutofit/>
          </a:bodyPr>
          <a:lstStyle/>
          <a:p>
            <a:endParaRPr sz="1800"/>
          </a:p>
        </p:txBody>
      </p:sp>
    </p:spTree>
    <p:extLst>
      <p:ext uri="{BB962C8B-B14F-4D97-AF65-F5344CB8AC3E}">
        <p14:creationId xmlns:p14="http://schemas.microsoft.com/office/powerpoint/2010/main" val="75709897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56"/>
        <p:cNvGrpSpPr/>
        <p:nvPr/>
      </p:nvGrpSpPr>
      <p:grpSpPr>
        <a:xfrm>
          <a:off x="0" y="0"/>
          <a:ext cx="0" cy="0"/>
          <a:chOff x="0" y="0"/>
          <a:chExt cx="0" cy="0"/>
        </a:xfrm>
      </p:grpSpPr>
      <p:sp>
        <p:nvSpPr>
          <p:cNvPr id="457" name="Google Shape;457;p47"/>
          <p:cNvSpPr/>
          <p:nvPr/>
        </p:nvSpPr>
        <p:spPr>
          <a:xfrm>
            <a:off x="5334000" y="533400"/>
            <a:ext cx="352500" cy="954300"/>
          </a:xfrm>
          <a:prstGeom prst="rect">
            <a:avLst/>
          </a:prstGeom>
          <a:solidFill>
            <a:schemeClr val="bg1">
              <a:lumMod val="75000"/>
              <a:alpha val="58000"/>
            </a:schemeClr>
          </a:solidFill>
          <a:ln>
            <a:noFill/>
          </a:ln>
        </p:spPr>
        <p:txBody>
          <a:bodyPr spcFirstLastPara="1" wrap="square" lIns="91425" tIns="91425" rIns="91425" bIns="91425" anchor="ctr" anchorCtr="0">
            <a:noAutofit/>
          </a:bodyPr>
          <a:lstStyle/>
          <a:p>
            <a:endParaRPr sz="1800"/>
          </a:p>
        </p:txBody>
      </p:sp>
      <p:sp>
        <p:nvSpPr>
          <p:cNvPr id="458" name="Google Shape;458;p47"/>
          <p:cNvSpPr/>
          <p:nvPr/>
        </p:nvSpPr>
        <p:spPr>
          <a:xfrm>
            <a:off x="2400300" y="533400"/>
            <a:ext cx="352500" cy="954300"/>
          </a:xfrm>
          <a:prstGeom prst="rect">
            <a:avLst/>
          </a:prstGeom>
          <a:solidFill>
            <a:schemeClr val="bg1">
              <a:lumMod val="75000"/>
              <a:alpha val="58000"/>
            </a:schemeClr>
          </a:solidFill>
          <a:ln>
            <a:noFill/>
          </a:ln>
        </p:spPr>
        <p:txBody>
          <a:bodyPr spcFirstLastPara="1" wrap="square" lIns="91425" tIns="91425" rIns="91425" bIns="91425" anchor="ctr" anchorCtr="0">
            <a:noAutofit/>
          </a:bodyPr>
          <a:lstStyle/>
          <a:p>
            <a:endParaRPr sz="1800"/>
          </a:p>
        </p:txBody>
      </p:sp>
      <p:sp>
        <p:nvSpPr>
          <p:cNvPr id="459" name="Google Shape;459;p47"/>
          <p:cNvSpPr/>
          <p:nvPr/>
        </p:nvSpPr>
        <p:spPr>
          <a:xfrm>
            <a:off x="3889388" y="3657600"/>
            <a:ext cx="352500" cy="954300"/>
          </a:xfrm>
          <a:prstGeom prst="rect">
            <a:avLst/>
          </a:prstGeom>
          <a:solidFill>
            <a:schemeClr val="bg1">
              <a:lumMod val="75000"/>
              <a:alpha val="58000"/>
            </a:schemeClr>
          </a:solidFill>
          <a:ln>
            <a:noFill/>
          </a:ln>
        </p:spPr>
        <p:txBody>
          <a:bodyPr spcFirstLastPara="1" wrap="square" lIns="91425" tIns="91425" rIns="91425" bIns="91425" anchor="ctr" anchorCtr="0">
            <a:noAutofit/>
          </a:bodyPr>
          <a:lstStyle/>
          <a:p>
            <a:endParaRPr sz="1800"/>
          </a:p>
        </p:txBody>
      </p:sp>
      <p:sp>
        <p:nvSpPr>
          <p:cNvPr id="460" name="Google Shape;460;p47"/>
          <p:cNvSpPr/>
          <p:nvPr/>
        </p:nvSpPr>
        <p:spPr>
          <a:xfrm>
            <a:off x="6718313" y="3657600"/>
            <a:ext cx="352500" cy="954300"/>
          </a:xfrm>
          <a:prstGeom prst="rect">
            <a:avLst/>
          </a:prstGeom>
          <a:solidFill>
            <a:schemeClr val="bg1">
              <a:lumMod val="75000"/>
              <a:alpha val="58000"/>
            </a:schemeClr>
          </a:solidFill>
          <a:ln>
            <a:noFill/>
          </a:ln>
        </p:spPr>
        <p:txBody>
          <a:bodyPr spcFirstLastPara="1" wrap="square" lIns="91425" tIns="91425" rIns="91425" bIns="91425" anchor="ctr" anchorCtr="0">
            <a:noAutofit/>
          </a:bodyPr>
          <a:lstStyle/>
          <a:p>
            <a:endParaRPr sz="1800"/>
          </a:p>
        </p:txBody>
      </p:sp>
      <p:sp>
        <p:nvSpPr>
          <p:cNvPr id="461" name="Google Shape;461;p47"/>
          <p:cNvSpPr/>
          <p:nvPr/>
        </p:nvSpPr>
        <p:spPr>
          <a:xfrm>
            <a:off x="942975" y="3657600"/>
            <a:ext cx="352500" cy="954300"/>
          </a:xfrm>
          <a:prstGeom prst="rect">
            <a:avLst/>
          </a:prstGeom>
          <a:solidFill>
            <a:schemeClr val="bg1">
              <a:lumMod val="75000"/>
              <a:alpha val="58000"/>
            </a:schemeClr>
          </a:solidFill>
          <a:ln>
            <a:noFill/>
          </a:ln>
        </p:spPr>
        <p:txBody>
          <a:bodyPr spcFirstLastPara="1" wrap="square" lIns="91425" tIns="91425" rIns="91425" bIns="91425" anchor="ctr" anchorCtr="0">
            <a:noAutofit/>
          </a:bodyPr>
          <a:lstStyle/>
          <a:p>
            <a:endParaRPr sz="1800"/>
          </a:p>
        </p:txBody>
      </p:sp>
      <p:cxnSp>
        <p:nvCxnSpPr>
          <p:cNvPr id="462" name="Google Shape;462;p47"/>
          <p:cNvCxnSpPr/>
          <p:nvPr/>
        </p:nvCxnSpPr>
        <p:spPr>
          <a:xfrm rot="10800000">
            <a:off x="2511450" y="533400"/>
            <a:ext cx="0" cy="2095500"/>
          </a:xfrm>
          <a:prstGeom prst="straightConnector1">
            <a:avLst/>
          </a:prstGeom>
          <a:noFill/>
          <a:ln w="19050" cap="flat" cmpd="sng">
            <a:solidFill>
              <a:schemeClr val="accent5">
                <a:lumMod val="75000"/>
              </a:schemeClr>
            </a:solidFill>
            <a:prstDash val="solid"/>
            <a:round/>
            <a:headEnd type="none" w="med" len="med"/>
            <a:tailEnd type="none" w="med" len="med"/>
          </a:ln>
        </p:spPr>
      </p:cxnSp>
      <p:cxnSp>
        <p:nvCxnSpPr>
          <p:cNvPr id="463" name="Google Shape;463;p47"/>
          <p:cNvCxnSpPr/>
          <p:nvPr/>
        </p:nvCxnSpPr>
        <p:spPr>
          <a:xfrm rot="10800000">
            <a:off x="5426100" y="533400"/>
            <a:ext cx="0" cy="2095500"/>
          </a:xfrm>
          <a:prstGeom prst="straightConnector1">
            <a:avLst/>
          </a:prstGeom>
          <a:noFill/>
          <a:ln w="19050" cap="flat" cmpd="sng">
            <a:solidFill>
              <a:schemeClr val="accent5">
                <a:lumMod val="75000"/>
              </a:schemeClr>
            </a:solidFill>
            <a:prstDash val="solid"/>
            <a:round/>
            <a:headEnd type="none" w="med" len="med"/>
            <a:tailEnd type="none" w="med" len="med"/>
          </a:ln>
        </p:spPr>
      </p:cxnSp>
      <p:sp>
        <p:nvSpPr>
          <p:cNvPr id="464" name="Google Shape;464;p47"/>
          <p:cNvSpPr txBox="1">
            <a:spLocks noGrp="1"/>
          </p:cNvSpPr>
          <p:nvPr>
            <p:ph type="ctrTitle"/>
          </p:nvPr>
        </p:nvSpPr>
        <p:spPr>
          <a:xfrm rot="5400000">
            <a:off x="6603595" y="1930225"/>
            <a:ext cx="3481200" cy="487500"/>
          </a:xfrm>
          <a:prstGeom prst="rect">
            <a:avLst/>
          </a:prstGeom>
        </p:spPr>
        <p:txBody>
          <a:bodyPr spcFirstLastPara="1" vert="horz" wrap="square" lIns="91425" tIns="91425" rIns="91425" bIns="91425" rtlCol="0" anchor="t" anchorCtr="0">
            <a:noAutofit/>
          </a:bodyPr>
          <a:lstStyle/>
          <a:p>
            <a:r>
              <a:rPr lang="es" dirty="0" smtClean="0">
                <a:solidFill>
                  <a:schemeClr val="bg1">
                    <a:lumMod val="65000"/>
                  </a:schemeClr>
                </a:solidFill>
              </a:rPr>
              <a:t>TIMELINE 2. EVOLAND</a:t>
            </a:r>
            <a:endParaRPr dirty="0">
              <a:solidFill>
                <a:schemeClr val="bg1">
                  <a:lumMod val="65000"/>
                </a:schemeClr>
              </a:solidFill>
            </a:endParaRPr>
          </a:p>
        </p:txBody>
      </p:sp>
      <p:sp>
        <p:nvSpPr>
          <p:cNvPr id="465" name="Google Shape;465;p47"/>
          <p:cNvSpPr txBox="1"/>
          <p:nvPr/>
        </p:nvSpPr>
        <p:spPr>
          <a:xfrm>
            <a:off x="2505150" y="705225"/>
            <a:ext cx="2270459" cy="679500"/>
          </a:xfrm>
          <a:prstGeom prst="rect">
            <a:avLst/>
          </a:prstGeom>
          <a:noFill/>
          <a:ln>
            <a:noFill/>
          </a:ln>
        </p:spPr>
        <p:txBody>
          <a:bodyPr spcFirstLastPara="1" wrap="square" lIns="91425" tIns="91425" rIns="91425" bIns="91425" anchor="t" anchorCtr="0">
            <a:noAutofit/>
          </a:bodyPr>
          <a:lstStyle/>
          <a:p>
            <a:r>
              <a:rPr lang="en-US" sz="1200" dirty="0" err="1">
                <a:solidFill>
                  <a:schemeClr val="dk1"/>
                </a:solidFill>
                <a:latin typeface="+mj-lt"/>
                <a:ea typeface="Catamaran Thin"/>
                <a:cs typeface="Catamaran Thin"/>
                <a:sym typeface="Catamaran Thin"/>
              </a:rPr>
              <a:t>Phân</a:t>
            </a:r>
            <a:r>
              <a:rPr lang="en-US" sz="1200" dirty="0">
                <a:solidFill>
                  <a:schemeClr val="dk1"/>
                </a:solidFill>
                <a:latin typeface="+mj-lt"/>
                <a:ea typeface="Catamaran Thin"/>
                <a:cs typeface="Catamaran Thin"/>
                <a:sym typeface="Catamaran Thin"/>
              </a:rPr>
              <a:t> </a:t>
            </a:r>
            <a:r>
              <a:rPr lang="en-US" sz="1200" dirty="0" err="1">
                <a:solidFill>
                  <a:schemeClr val="dk1"/>
                </a:solidFill>
                <a:latin typeface="+mj-lt"/>
                <a:ea typeface="Catamaran Thin"/>
                <a:cs typeface="Catamaran Thin"/>
                <a:sym typeface="Catamaran Thin"/>
              </a:rPr>
              <a:t>tích</a:t>
            </a:r>
            <a:r>
              <a:rPr lang="en-US" sz="1200" dirty="0">
                <a:solidFill>
                  <a:schemeClr val="dk1"/>
                </a:solidFill>
                <a:latin typeface="+mj-lt"/>
                <a:ea typeface="Catamaran Thin"/>
                <a:cs typeface="Catamaran Thin"/>
                <a:sym typeface="Catamaran Thin"/>
              </a:rPr>
              <a:t> </a:t>
            </a:r>
            <a:r>
              <a:rPr lang="en-US" sz="1200" dirty="0" err="1">
                <a:solidFill>
                  <a:schemeClr val="dk1"/>
                </a:solidFill>
                <a:latin typeface="+mj-lt"/>
                <a:ea typeface="Catamaran Thin"/>
                <a:cs typeface="Catamaran Thin"/>
                <a:sym typeface="Catamaran Thin"/>
              </a:rPr>
              <a:t>và</a:t>
            </a:r>
            <a:r>
              <a:rPr lang="en-US" sz="1200" dirty="0">
                <a:solidFill>
                  <a:schemeClr val="dk1"/>
                </a:solidFill>
                <a:latin typeface="+mj-lt"/>
                <a:ea typeface="Catamaran Thin"/>
                <a:cs typeface="Catamaran Thin"/>
                <a:sym typeface="Catamaran Thin"/>
              </a:rPr>
              <a:t> </a:t>
            </a:r>
            <a:r>
              <a:rPr lang="en-US" sz="1200" dirty="0" err="1">
                <a:solidFill>
                  <a:schemeClr val="dk1"/>
                </a:solidFill>
                <a:latin typeface="+mj-lt"/>
                <a:ea typeface="Catamaran Thin"/>
                <a:cs typeface="Catamaran Thin"/>
                <a:sym typeface="Catamaran Thin"/>
              </a:rPr>
              <a:t>thiết</a:t>
            </a:r>
            <a:r>
              <a:rPr lang="en-US" sz="1200" dirty="0">
                <a:solidFill>
                  <a:schemeClr val="dk1"/>
                </a:solidFill>
                <a:latin typeface="+mj-lt"/>
                <a:ea typeface="Catamaran Thin"/>
                <a:cs typeface="Catamaran Thin"/>
                <a:sym typeface="Catamaran Thin"/>
              </a:rPr>
              <a:t> </a:t>
            </a:r>
            <a:r>
              <a:rPr lang="en-US" sz="1200" dirty="0" err="1">
                <a:solidFill>
                  <a:schemeClr val="dk1"/>
                </a:solidFill>
                <a:latin typeface="+mj-lt"/>
                <a:ea typeface="Catamaran Thin"/>
                <a:cs typeface="Catamaran Thin"/>
                <a:sym typeface="Catamaran Thin"/>
              </a:rPr>
              <a:t>kế</a:t>
            </a:r>
            <a:r>
              <a:rPr lang="en-US" sz="1200" dirty="0">
                <a:solidFill>
                  <a:schemeClr val="dk1"/>
                </a:solidFill>
                <a:latin typeface="+mj-lt"/>
                <a:ea typeface="Catamaran Thin"/>
                <a:cs typeface="Catamaran Thin"/>
                <a:sym typeface="Catamaran Thin"/>
              </a:rPr>
              <a:t> </a:t>
            </a:r>
            <a:r>
              <a:rPr lang="en-US" sz="1200" dirty="0" err="1">
                <a:solidFill>
                  <a:schemeClr val="dk1"/>
                </a:solidFill>
                <a:latin typeface="+mj-lt"/>
                <a:ea typeface="Catamaran Thin"/>
                <a:cs typeface="Catamaran Thin"/>
                <a:sym typeface="Catamaran Thin"/>
              </a:rPr>
              <a:t>bài</a:t>
            </a:r>
            <a:r>
              <a:rPr lang="en-US" sz="1200" dirty="0">
                <a:solidFill>
                  <a:schemeClr val="dk1"/>
                </a:solidFill>
                <a:latin typeface="+mj-lt"/>
                <a:ea typeface="Catamaran Thin"/>
                <a:cs typeface="Catamaran Thin"/>
                <a:sym typeface="Catamaran Thin"/>
              </a:rPr>
              <a:t> </a:t>
            </a:r>
            <a:r>
              <a:rPr lang="en-US" sz="1200" dirty="0" err="1">
                <a:solidFill>
                  <a:schemeClr val="dk1"/>
                </a:solidFill>
                <a:latin typeface="+mj-lt"/>
                <a:ea typeface="Catamaran Thin"/>
                <a:cs typeface="Catamaran Thin"/>
                <a:sym typeface="Catamaran Thin"/>
              </a:rPr>
              <a:t>toán</a:t>
            </a:r>
            <a:endParaRPr sz="1200" dirty="0">
              <a:solidFill>
                <a:schemeClr val="dk1"/>
              </a:solidFill>
              <a:latin typeface="+mj-lt"/>
              <a:ea typeface="Catamaran Thin"/>
              <a:cs typeface="Catamaran Thin"/>
              <a:sym typeface="Catamaran Thin"/>
            </a:endParaRPr>
          </a:p>
        </p:txBody>
      </p:sp>
      <p:sp>
        <p:nvSpPr>
          <p:cNvPr id="466" name="Google Shape;466;p47"/>
          <p:cNvSpPr txBox="1"/>
          <p:nvPr/>
        </p:nvSpPr>
        <p:spPr>
          <a:xfrm>
            <a:off x="2486100" y="405075"/>
            <a:ext cx="1133400" cy="447900"/>
          </a:xfrm>
          <a:prstGeom prst="rect">
            <a:avLst/>
          </a:prstGeom>
          <a:noFill/>
          <a:ln>
            <a:noFill/>
          </a:ln>
        </p:spPr>
        <p:txBody>
          <a:bodyPr spcFirstLastPara="1" wrap="square" lIns="91425" tIns="91425" rIns="91425" bIns="91425" anchor="t" anchorCtr="0">
            <a:noAutofit/>
          </a:bodyPr>
          <a:lstStyle/>
          <a:p>
            <a:r>
              <a:rPr lang="es" sz="1800" b="1" dirty="0">
                <a:solidFill>
                  <a:schemeClr val="bg1">
                    <a:lumMod val="50000"/>
                  </a:schemeClr>
                </a:solidFill>
                <a:latin typeface="Livvic"/>
                <a:ea typeface="Livvic"/>
                <a:cs typeface="Livvic"/>
                <a:sym typeface="Livvic"/>
              </a:rPr>
              <a:t>PART 2</a:t>
            </a:r>
            <a:endParaRPr sz="1800" b="1" dirty="0">
              <a:solidFill>
                <a:schemeClr val="bg1">
                  <a:lumMod val="50000"/>
                </a:schemeClr>
              </a:solidFill>
              <a:latin typeface="Livvic"/>
              <a:ea typeface="Livvic"/>
              <a:cs typeface="Livvic"/>
              <a:sym typeface="Livvic"/>
            </a:endParaRPr>
          </a:p>
        </p:txBody>
      </p:sp>
      <p:grpSp>
        <p:nvGrpSpPr>
          <p:cNvPr id="467" name="Google Shape;467;p47"/>
          <p:cNvGrpSpPr/>
          <p:nvPr/>
        </p:nvGrpSpPr>
        <p:grpSpPr>
          <a:xfrm>
            <a:off x="942975" y="2460601"/>
            <a:ext cx="6001362" cy="222300"/>
            <a:chOff x="1464850" y="436376"/>
            <a:chExt cx="6001362" cy="222300"/>
          </a:xfrm>
          <a:solidFill>
            <a:schemeClr val="accent5">
              <a:lumMod val="75000"/>
            </a:schemeClr>
          </a:solidFill>
        </p:grpSpPr>
        <p:sp>
          <p:nvSpPr>
            <p:cNvPr id="468" name="Google Shape;468;p47"/>
            <p:cNvSpPr/>
            <p:nvPr/>
          </p:nvSpPr>
          <p:spPr>
            <a:xfrm>
              <a:off x="1464850" y="436376"/>
              <a:ext cx="222300" cy="222300"/>
            </a:xfrm>
            <a:prstGeom prst="diamond">
              <a:avLst/>
            </a:prstGeom>
            <a:grpFill/>
            <a:ln>
              <a:noFill/>
            </a:ln>
          </p:spPr>
          <p:txBody>
            <a:bodyPr spcFirstLastPara="1" wrap="square" lIns="91425" tIns="91425" rIns="91425" bIns="91425" anchor="ctr" anchorCtr="0">
              <a:noAutofit/>
            </a:bodyPr>
            <a:lstStyle/>
            <a:p>
              <a:endParaRPr sz="1800">
                <a:solidFill>
                  <a:schemeClr val="accent4">
                    <a:lumMod val="75000"/>
                  </a:schemeClr>
                </a:solidFill>
              </a:endParaRPr>
            </a:p>
          </p:txBody>
        </p:sp>
        <p:sp>
          <p:nvSpPr>
            <p:cNvPr id="469" name="Google Shape;469;p47"/>
            <p:cNvSpPr/>
            <p:nvPr/>
          </p:nvSpPr>
          <p:spPr>
            <a:xfrm>
              <a:off x="4410215" y="436376"/>
              <a:ext cx="222300" cy="222300"/>
            </a:xfrm>
            <a:prstGeom prst="diamond">
              <a:avLst/>
            </a:prstGeom>
            <a:grpFill/>
            <a:ln>
              <a:noFill/>
            </a:ln>
          </p:spPr>
          <p:txBody>
            <a:bodyPr spcFirstLastPara="1" wrap="square" lIns="91425" tIns="91425" rIns="91425" bIns="91425" anchor="ctr" anchorCtr="0">
              <a:noAutofit/>
            </a:bodyPr>
            <a:lstStyle/>
            <a:p>
              <a:endParaRPr sz="1800">
                <a:solidFill>
                  <a:schemeClr val="accent4">
                    <a:lumMod val="75000"/>
                  </a:schemeClr>
                </a:solidFill>
              </a:endParaRPr>
            </a:p>
          </p:txBody>
        </p:sp>
        <p:sp>
          <p:nvSpPr>
            <p:cNvPr id="470" name="Google Shape;470;p47"/>
            <p:cNvSpPr/>
            <p:nvPr/>
          </p:nvSpPr>
          <p:spPr>
            <a:xfrm>
              <a:off x="7243912" y="436376"/>
              <a:ext cx="222300" cy="222300"/>
            </a:xfrm>
            <a:prstGeom prst="diamond">
              <a:avLst/>
            </a:prstGeom>
            <a:grpFill/>
            <a:ln>
              <a:noFill/>
            </a:ln>
          </p:spPr>
          <p:txBody>
            <a:bodyPr spcFirstLastPara="1" wrap="square" lIns="91425" tIns="91425" rIns="91425" bIns="91425" anchor="ctr" anchorCtr="0">
              <a:noAutofit/>
            </a:bodyPr>
            <a:lstStyle/>
            <a:p>
              <a:endParaRPr sz="1800">
                <a:solidFill>
                  <a:schemeClr val="accent4">
                    <a:lumMod val="75000"/>
                  </a:schemeClr>
                </a:solidFill>
              </a:endParaRPr>
            </a:p>
          </p:txBody>
        </p:sp>
        <p:sp>
          <p:nvSpPr>
            <p:cNvPr id="471" name="Google Shape;471;p47"/>
            <p:cNvSpPr/>
            <p:nvPr/>
          </p:nvSpPr>
          <p:spPr>
            <a:xfrm>
              <a:off x="2920366" y="436376"/>
              <a:ext cx="222300" cy="222300"/>
            </a:xfrm>
            <a:prstGeom prst="diamond">
              <a:avLst/>
            </a:prstGeom>
            <a:grpFill/>
            <a:ln>
              <a:noFill/>
            </a:ln>
          </p:spPr>
          <p:txBody>
            <a:bodyPr spcFirstLastPara="1" wrap="square" lIns="91425" tIns="91425" rIns="91425" bIns="91425" anchor="ctr" anchorCtr="0">
              <a:noAutofit/>
            </a:bodyPr>
            <a:lstStyle/>
            <a:p>
              <a:endParaRPr sz="1800">
                <a:solidFill>
                  <a:schemeClr val="accent4">
                    <a:lumMod val="75000"/>
                  </a:schemeClr>
                </a:solidFill>
              </a:endParaRPr>
            </a:p>
          </p:txBody>
        </p:sp>
        <p:sp>
          <p:nvSpPr>
            <p:cNvPr id="472" name="Google Shape;472;p47"/>
            <p:cNvSpPr/>
            <p:nvPr/>
          </p:nvSpPr>
          <p:spPr>
            <a:xfrm>
              <a:off x="5831847" y="436376"/>
              <a:ext cx="222300" cy="222300"/>
            </a:xfrm>
            <a:prstGeom prst="diamond">
              <a:avLst/>
            </a:prstGeom>
            <a:grpFill/>
            <a:ln>
              <a:noFill/>
            </a:ln>
          </p:spPr>
          <p:txBody>
            <a:bodyPr spcFirstLastPara="1" wrap="square" lIns="91425" tIns="91425" rIns="91425" bIns="91425" anchor="ctr" anchorCtr="0">
              <a:noAutofit/>
            </a:bodyPr>
            <a:lstStyle/>
            <a:p>
              <a:endParaRPr sz="1800">
                <a:solidFill>
                  <a:schemeClr val="accent4">
                    <a:lumMod val="75000"/>
                  </a:schemeClr>
                </a:solidFill>
              </a:endParaRPr>
            </a:p>
          </p:txBody>
        </p:sp>
        <p:cxnSp>
          <p:nvCxnSpPr>
            <p:cNvPr id="473" name="Google Shape;473;p47"/>
            <p:cNvCxnSpPr/>
            <p:nvPr/>
          </p:nvCxnSpPr>
          <p:spPr>
            <a:xfrm>
              <a:off x="1798637" y="547513"/>
              <a:ext cx="988200" cy="0"/>
            </a:xfrm>
            <a:prstGeom prst="straightConnector1">
              <a:avLst/>
            </a:prstGeom>
            <a:grpFill/>
            <a:ln w="19050" cap="flat" cmpd="sng">
              <a:solidFill>
                <a:schemeClr val="dk1"/>
              </a:solidFill>
              <a:prstDash val="solid"/>
              <a:round/>
              <a:headEnd type="none" w="med" len="med"/>
              <a:tailEnd type="none" w="med" len="med"/>
            </a:ln>
          </p:spPr>
        </p:cxnSp>
        <p:cxnSp>
          <p:nvCxnSpPr>
            <p:cNvPr id="474" name="Google Shape;474;p47"/>
            <p:cNvCxnSpPr/>
            <p:nvPr/>
          </p:nvCxnSpPr>
          <p:spPr>
            <a:xfrm>
              <a:off x="3276248" y="547513"/>
              <a:ext cx="988200" cy="0"/>
            </a:xfrm>
            <a:prstGeom prst="straightConnector1">
              <a:avLst/>
            </a:prstGeom>
            <a:grpFill/>
            <a:ln w="19050" cap="flat" cmpd="sng">
              <a:solidFill>
                <a:schemeClr val="dk1"/>
              </a:solidFill>
              <a:prstDash val="solid"/>
              <a:round/>
              <a:headEnd type="none" w="med" len="med"/>
              <a:tailEnd type="none" w="med" len="med"/>
            </a:ln>
          </p:spPr>
        </p:cxnSp>
        <p:cxnSp>
          <p:nvCxnSpPr>
            <p:cNvPr id="475" name="Google Shape;475;p47"/>
            <p:cNvCxnSpPr/>
            <p:nvPr/>
          </p:nvCxnSpPr>
          <p:spPr>
            <a:xfrm>
              <a:off x="4753898" y="547513"/>
              <a:ext cx="988200" cy="0"/>
            </a:xfrm>
            <a:prstGeom prst="straightConnector1">
              <a:avLst/>
            </a:prstGeom>
            <a:grpFill/>
            <a:ln w="19050" cap="flat" cmpd="sng">
              <a:solidFill>
                <a:schemeClr val="dk1"/>
              </a:solidFill>
              <a:prstDash val="solid"/>
              <a:round/>
              <a:headEnd type="none" w="med" len="med"/>
              <a:tailEnd type="none" w="med" len="med"/>
            </a:ln>
          </p:spPr>
        </p:cxnSp>
        <p:cxnSp>
          <p:nvCxnSpPr>
            <p:cNvPr id="476" name="Google Shape;476;p47"/>
            <p:cNvCxnSpPr/>
            <p:nvPr/>
          </p:nvCxnSpPr>
          <p:spPr>
            <a:xfrm>
              <a:off x="6143961" y="547513"/>
              <a:ext cx="988200" cy="0"/>
            </a:xfrm>
            <a:prstGeom prst="straightConnector1">
              <a:avLst/>
            </a:prstGeom>
            <a:grpFill/>
            <a:ln w="19050" cap="flat" cmpd="sng">
              <a:solidFill>
                <a:schemeClr val="dk1"/>
              </a:solidFill>
              <a:prstDash val="solid"/>
              <a:round/>
              <a:headEnd type="none" w="med" len="med"/>
              <a:tailEnd type="none" w="med" len="med"/>
            </a:ln>
          </p:spPr>
        </p:cxnSp>
      </p:grpSp>
      <p:sp>
        <p:nvSpPr>
          <p:cNvPr id="477" name="Google Shape;477;p47"/>
          <p:cNvSpPr txBox="1"/>
          <p:nvPr/>
        </p:nvSpPr>
        <p:spPr>
          <a:xfrm>
            <a:off x="5419800" y="705225"/>
            <a:ext cx="1851600" cy="679500"/>
          </a:xfrm>
          <a:prstGeom prst="rect">
            <a:avLst/>
          </a:prstGeom>
          <a:noFill/>
          <a:ln>
            <a:noFill/>
          </a:ln>
        </p:spPr>
        <p:txBody>
          <a:bodyPr spcFirstLastPara="1" wrap="square" lIns="91425" tIns="91425" rIns="91425" bIns="91425" anchor="t" anchorCtr="0">
            <a:noAutofit/>
          </a:bodyPr>
          <a:lstStyle/>
          <a:p>
            <a:r>
              <a:rPr lang="es" sz="1200" dirty="0">
                <a:solidFill>
                  <a:schemeClr val="dk1"/>
                </a:solidFill>
                <a:latin typeface="+mj-lt"/>
                <a:ea typeface="Catamaran Thin"/>
                <a:cs typeface="Catamaran Thin"/>
                <a:sym typeface="Catamaran Thin"/>
              </a:rPr>
              <a:t>Trailer game</a:t>
            </a:r>
            <a:endParaRPr sz="1200" dirty="0">
              <a:solidFill>
                <a:schemeClr val="dk1"/>
              </a:solidFill>
              <a:latin typeface="+mj-lt"/>
              <a:ea typeface="Catamaran Thin"/>
              <a:cs typeface="Catamaran Thin"/>
              <a:sym typeface="Catamaran Thin"/>
            </a:endParaRPr>
          </a:p>
        </p:txBody>
      </p:sp>
      <p:sp>
        <p:nvSpPr>
          <p:cNvPr id="478" name="Google Shape;478;p47"/>
          <p:cNvSpPr txBox="1"/>
          <p:nvPr/>
        </p:nvSpPr>
        <p:spPr>
          <a:xfrm>
            <a:off x="5400750" y="405075"/>
            <a:ext cx="1133400" cy="447900"/>
          </a:xfrm>
          <a:prstGeom prst="rect">
            <a:avLst/>
          </a:prstGeom>
          <a:noFill/>
          <a:ln>
            <a:noFill/>
          </a:ln>
        </p:spPr>
        <p:txBody>
          <a:bodyPr spcFirstLastPara="1" wrap="square" lIns="91425" tIns="91425" rIns="91425" bIns="91425" anchor="t" anchorCtr="0">
            <a:noAutofit/>
          </a:bodyPr>
          <a:lstStyle/>
          <a:p>
            <a:r>
              <a:rPr lang="es" sz="1800" b="1" dirty="0">
                <a:solidFill>
                  <a:schemeClr val="bg1">
                    <a:lumMod val="50000"/>
                  </a:schemeClr>
                </a:solidFill>
                <a:latin typeface="Livvic"/>
                <a:ea typeface="Livvic"/>
                <a:cs typeface="Livvic"/>
                <a:sym typeface="Livvic"/>
              </a:rPr>
              <a:t>PART 4</a:t>
            </a:r>
            <a:endParaRPr sz="1800" b="1" dirty="0">
              <a:solidFill>
                <a:schemeClr val="bg1">
                  <a:lumMod val="50000"/>
                </a:schemeClr>
              </a:solidFill>
              <a:latin typeface="Livvic"/>
              <a:ea typeface="Livvic"/>
              <a:cs typeface="Livvic"/>
              <a:sym typeface="Livvic"/>
            </a:endParaRPr>
          </a:p>
        </p:txBody>
      </p:sp>
      <p:cxnSp>
        <p:nvCxnSpPr>
          <p:cNvPr id="479" name="Google Shape;479;p47"/>
          <p:cNvCxnSpPr/>
          <p:nvPr/>
        </p:nvCxnSpPr>
        <p:spPr>
          <a:xfrm rot="10800000">
            <a:off x="3987825" y="2581800"/>
            <a:ext cx="0" cy="2028300"/>
          </a:xfrm>
          <a:prstGeom prst="straightConnector1">
            <a:avLst/>
          </a:prstGeom>
          <a:noFill/>
          <a:ln w="19050" cap="flat" cmpd="sng">
            <a:solidFill>
              <a:schemeClr val="accent5">
                <a:lumMod val="75000"/>
              </a:schemeClr>
            </a:solidFill>
            <a:prstDash val="solid"/>
            <a:round/>
            <a:headEnd type="none" w="med" len="med"/>
            <a:tailEnd type="none" w="med" len="med"/>
          </a:ln>
        </p:spPr>
      </p:cxnSp>
      <p:sp>
        <p:nvSpPr>
          <p:cNvPr id="480" name="Google Shape;480;p47"/>
          <p:cNvSpPr txBox="1"/>
          <p:nvPr/>
        </p:nvSpPr>
        <p:spPr>
          <a:xfrm>
            <a:off x="4019625" y="4191640"/>
            <a:ext cx="1851600" cy="641100"/>
          </a:xfrm>
          <a:prstGeom prst="rect">
            <a:avLst/>
          </a:prstGeom>
          <a:noFill/>
          <a:ln>
            <a:noFill/>
          </a:ln>
        </p:spPr>
        <p:txBody>
          <a:bodyPr spcFirstLastPara="1" wrap="square" lIns="91425" tIns="91425" rIns="91425" bIns="91425" anchor="t" anchorCtr="0">
            <a:noAutofit/>
          </a:bodyPr>
          <a:lstStyle/>
          <a:p>
            <a:r>
              <a:rPr lang="es" sz="1200" dirty="0">
                <a:solidFill>
                  <a:schemeClr val="dk1"/>
                </a:solidFill>
                <a:latin typeface="+mj-lt"/>
                <a:ea typeface="Catamaran Thin"/>
                <a:cs typeface="Catamaran Thin"/>
                <a:sym typeface="Catamaran Thin"/>
              </a:rPr>
              <a:t>Công nghệ </a:t>
            </a:r>
            <a:r>
              <a:rPr lang="es" sz="1200" dirty="0" smtClean="0">
                <a:solidFill>
                  <a:schemeClr val="dk1"/>
                </a:solidFill>
                <a:latin typeface="+mj-lt"/>
                <a:ea typeface="Catamaran Thin"/>
                <a:cs typeface="Catamaran Thin"/>
                <a:sym typeface="Catamaran Thin"/>
              </a:rPr>
              <a:t>sử dụng</a:t>
            </a:r>
            <a:endParaRPr sz="1200" dirty="0">
              <a:solidFill>
                <a:schemeClr val="dk1"/>
              </a:solidFill>
              <a:latin typeface="+mj-lt"/>
              <a:ea typeface="Catamaran Thin"/>
              <a:cs typeface="Catamaran Thin"/>
              <a:sym typeface="Catamaran Thin"/>
            </a:endParaRPr>
          </a:p>
        </p:txBody>
      </p:sp>
      <p:sp>
        <p:nvSpPr>
          <p:cNvPr id="481" name="Google Shape;481;p47"/>
          <p:cNvSpPr txBox="1"/>
          <p:nvPr/>
        </p:nvSpPr>
        <p:spPr>
          <a:xfrm>
            <a:off x="4000575" y="3894953"/>
            <a:ext cx="1133400" cy="422700"/>
          </a:xfrm>
          <a:prstGeom prst="rect">
            <a:avLst/>
          </a:prstGeom>
          <a:noFill/>
          <a:ln>
            <a:noFill/>
          </a:ln>
        </p:spPr>
        <p:txBody>
          <a:bodyPr spcFirstLastPara="1" wrap="square" lIns="91425" tIns="91425" rIns="91425" bIns="91425" anchor="t" anchorCtr="0">
            <a:noAutofit/>
          </a:bodyPr>
          <a:lstStyle/>
          <a:p>
            <a:r>
              <a:rPr lang="es" sz="1800" b="1" dirty="0">
                <a:solidFill>
                  <a:schemeClr val="bg1">
                    <a:lumMod val="50000"/>
                  </a:schemeClr>
                </a:solidFill>
                <a:latin typeface="Livvic"/>
                <a:ea typeface="Livvic"/>
                <a:cs typeface="Livvic"/>
                <a:sym typeface="Livvic"/>
              </a:rPr>
              <a:t>PART 3</a:t>
            </a:r>
            <a:endParaRPr sz="1800" b="1" dirty="0">
              <a:solidFill>
                <a:schemeClr val="bg1">
                  <a:lumMod val="50000"/>
                </a:schemeClr>
              </a:solidFill>
              <a:latin typeface="Livvic"/>
              <a:ea typeface="Livvic"/>
              <a:cs typeface="Livvic"/>
              <a:sym typeface="Livvic"/>
            </a:endParaRPr>
          </a:p>
        </p:txBody>
      </p:sp>
      <p:cxnSp>
        <p:nvCxnSpPr>
          <p:cNvPr id="482" name="Google Shape;482;p47"/>
          <p:cNvCxnSpPr/>
          <p:nvPr/>
        </p:nvCxnSpPr>
        <p:spPr>
          <a:xfrm rot="10800000">
            <a:off x="1044600" y="2581800"/>
            <a:ext cx="0" cy="2028300"/>
          </a:xfrm>
          <a:prstGeom prst="straightConnector1">
            <a:avLst/>
          </a:prstGeom>
          <a:noFill/>
          <a:ln w="19050" cap="flat" cmpd="sng">
            <a:solidFill>
              <a:schemeClr val="accent5">
                <a:lumMod val="75000"/>
              </a:schemeClr>
            </a:solidFill>
            <a:prstDash val="solid"/>
            <a:round/>
            <a:headEnd type="none" w="med" len="med"/>
            <a:tailEnd type="none" w="med" len="med"/>
          </a:ln>
        </p:spPr>
      </p:cxnSp>
      <p:sp>
        <p:nvSpPr>
          <p:cNvPr id="483" name="Google Shape;483;p47"/>
          <p:cNvSpPr txBox="1"/>
          <p:nvPr/>
        </p:nvSpPr>
        <p:spPr>
          <a:xfrm>
            <a:off x="1047825" y="4191640"/>
            <a:ext cx="1851600" cy="641100"/>
          </a:xfrm>
          <a:prstGeom prst="rect">
            <a:avLst/>
          </a:prstGeom>
          <a:noFill/>
          <a:ln>
            <a:noFill/>
          </a:ln>
        </p:spPr>
        <p:txBody>
          <a:bodyPr spcFirstLastPara="1" wrap="square" lIns="91425" tIns="91425" rIns="91425" bIns="91425" anchor="t" anchorCtr="0">
            <a:noAutofit/>
          </a:bodyPr>
          <a:lstStyle/>
          <a:p>
            <a:r>
              <a:rPr lang="es" sz="1200" dirty="0">
                <a:solidFill>
                  <a:schemeClr val="dk1"/>
                </a:solidFill>
                <a:latin typeface="+mj-lt"/>
                <a:ea typeface="Catamaran Thin"/>
                <a:cs typeface="Catamaran Thin"/>
                <a:sym typeface="Catamaran Thin"/>
              </a:rPr>
              <a:t>Biểu đồ use case</a:t>
            </a:r>
            <a:endParaRPr sz="1200" dirty="0">
              <a:solidFill>
                <a:schemeClr val="dk1"/>
              </a:solidFill>
              <a:latin typeface="+mj-lt"/>
              <a:ea typeface="Catamaran Thin"/>
              <a:cs typeface="Catamaran Thin"/>
              <a:sym typeface="Catamaran Thin"/>
            </a:endParaRPr>
          </a:p>
        </p:txBody>
      </p:sp>
      <p:sp>
        <p:nvSpPr>
          <p:cNvPr id="484" name="Google Shape;484;p47"/>
          <p:cNvSpPr txBox="1"/>
          <p:nvPr/>
        </p:nvSpPr>
        <p:spPr>
          <a:xfrm>
            <a:off x="1028775" y="3894953"/>
            <a:ext cx="1133400" cy="422700"/>
          </a:xfrm>
          <a:prstGeom prst="rect">
            <a:avLst/>
          </a:prstGeom>
          <a:noFill/>
          <a:ln>
            <a:noFill/>
          </a:ln>
        </p:spPr>
        <p:txBody>
          <a:bodyPr spcFirstLastPara="1" wrap="square" lIns="91425" tIns="91425" rIns="91425" bIns="91425" anchor="t" anchorCtr="0">
            <a:noAutofit/>
          </a:bodyPr>
          <a:lstStyle/>
          <a:p>
            <a:r>
              <a:rPr lang="es" sz="1800" b="1" dirty="0">
                <a:solidFill>
                  <a:schemeClr val="bg1">
                    <a:lumMod val="50000"/>
                  </a:schemeClr>
                </a:solidFill>
                <a:latin typeface="Livvic"/>
                <a:ea typeface="Livvic"/>
                <a:cs typeface="Livvic"/>
                <a:sym typeface="Livvic"/>
              </a:rPr>
              <a:t>PART 1</a:t>
            </a:r>
            <a:endParaRPr sz="1800" b="1" dirty="0">
              <a:solidFill>
                <a:schemeClr val="bg1">
                  <a:lumMod val="50000"/>
                </a:schemeClr>
              </a:solidFill>
              <a:latin typeface="Livvic"/>
              <a:ea typeface="Livvic"/>
              <a:cs typeface="Livvic"/>
              <a:sym typeface="Livvic"/>
            </a:endParaRPr>
          </a:p>
        </p:txBody>
      </p:sp>
      <p:cxnSp>
        <p:nvCxnSpPr>
          <p:cNvPr id="485" name="Google Shape;485;p47"/>
          <p:cNvCxnSpPr/>
          <p:nvPr/>
        </p:nvCxnSpPr>
        <p:spPr>
          <a:xfrm rot="10800000">
            <a:off x="6835800" y="2581800"/>
            <a:ext cx="0" cy="2028300"/>
          </a:xfrm>
          <a:prstGeom prst="straightConnector1">
            <a:avLst/>
          </a:prstGeom>
          <a:noFill/>
          <a:ln w="19050" cap="flat" cmpd="sng">
            <a:solidFill>
              <a:schemeClr val="accent5">
                <a:lumMod val="75000"/>
              </a:schemeClr>
            </a:solidFill>
            <a:prstDash val="solid"/>
            <a:round/>
            <a:headEnd type="none" w="med" len="med"/>
            <a:tailEnd type="none" w="med" len="med"/>
          </a:ln>
        </p:spPr>
      </p:cxnSp>
      <p:sp>
        <p:nvSpPr>
          <p:cNvPr id="486" name="Google Shape;486;p47"/>
          <p:cNvSpPr txBox="1"/>
          <p:nvPr/>
        </p:nvSpPr>
        <p:spPr>
          <a:xfrm>
            <a:off x="6858075" y="4191640"/>
            <a:ext cx="1851600" cy="641100"/>
          </a:xfrm>
          <a:prstGeom prst="rect">
            <a:avLst/>
          </a:prstGeom>
          <a:noFill/>
          <a:ln>
            <a:noFill/>
          </a:ln>
        </p:spPr>
        <p:txBody>
          <a:bodyPr spcFirstLastPara="1" wrap="square" lIns="91425" tIns="91425" rIns="91425" bIns="91425" anchor="t" anchorCtr="0">
            <a:noAutofit/>
          </a:bodyPr>
          <a:lstStyle/>
          <a:p>
            <a:r>
              <a:rPr lang="es" sz="1200" dirty="0">
                <a:solidFill>
                  <a:schemeClr val="dk1"/>
                </a:solidFill>
                <a:latin typeface="+mj-lt"/>
                <a:ea typeface="Catamaran Thin"/>
                <a:cs typeface="Catamaran Thin"/>
                <a:sym typeface="Catamaran Thin"/>
              </a:rPr>
              <a:t>Minh họa về game</a:t>
            </a:r>
            <a:endParaRPr sz="1200" dirty="0">
              <a:solidFill>
                <a:schemeClr val="dk1"/>
              </a:solidFill>
              <a:latin typeface="+mj-lt"/>
              <a:ea typeface="Catamaran Thin"/>
              <a:cs typeface="Catamaran Thin"/>
              <a:sym typeface="Catamaran Thin"/>
            </a:endParaRPr>
          </a:p>
        </p:txBody>
      </p:sp>
      <p:sp>
        <p:nvSpPr>
          <p:cNvPr id="487" name="Google Shape;487;p47"/>
          <p:cNvSpPr txBox="1"/>
          <p:nvPr/>
        </p:nvSpPr>
        <p:spPr>
          <a:xfrm>
            <a:off x="6839025" y="3894953"/>
            <a:ext cx="1133400" cy="422700"/>
          </a:xfrm>
          <a:prstGeom prst="rect">
            <a:avLst/>
          </a:prstGeom>
          <a:noFill/>
          <a:ln>
            <a:noFill/>
          </a:ln>
        </p:spPr>
        <p:txBody>
          <a:bodyPr spcFirstLastPara="1" wrap="square" lIns="91425" tIns="91425" rIns="91425" bIns="91425" anchor="t" anchorCtr="0">
            <a:noAutofit/>
          </a:bodyPr>
          <a:lstStyle/>
          <a:p>
            <a:r>
              <a:rPr lang="es" sz="1800" b="1" dirty="0">
                <a:solidFill>
                  <a:schemeClr val="bg1">
                    <a:lumMod val="50000"/>
                  </a:schemeClr>
                </a:solidFill>
                <a:latin typeface="Livvic"/>
                <a:ea typeface="Livvic"/>
                <a:cs typeface="Livvic"/>
                <a:sym typeface="Livvic"/>
              </a:rPr>
              <a:t>PART 5</a:t>
            </a:r>
            <a:endParaRPr sz="1800" b="1" dirty="0">
              <a:solidFill>
                <a:schemeClr val="bg1">
                  <a:lumMod val="50000"/>
                </a:schemeClr>
              </a:solidFill>
              <a:latin typeface="Livvic"/>
              <a:ea typeface="Livvic"/>
              <a:cs typeface="Livvic"/>
              <a:sym typeface="Livvic"/>
            </a:endParaRPr>
          </a:p>
        </p:txBody>
      </p:sp>
    </p:spTree>
    <p:extLst>
      <p:ext uri="{BB962C8B-B14F-4D97-AF65-F5344CB8AC3E}">
        <p14:creationId xmlns:p14="http://schemas.microsoft.com/office/powerpoint/2010/main" val="31515738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2"/>
                                        </p:tgtEl>
                                        <p:attrNameLst>
                                          <p:attrName>style.visibility</p:attrName>
                                        </p:attrNameLst>
                                      </p:cBhvr>
                                      <p:to>
                                        <p:strVal val="visible"/>
                                      </p:to>
                                    </p:set>
                                    <p:animEffect transition="in" filter="fade">
                                      <p:cBhvr>
                                        <p:cTn id="7" dur="1000"/>
                                        <p:tgtEl>
                                          <p:spTgt spid="482"/>
                                        </p:tgtEl>
                                      </p:cBhvr>
                                    </p:animEffect>
                                    <p:anim calcmode="lin" valueType="num">
                                      <p:cBhvr>
                                        <p:cTn id="8" dur="1000" fill="hold"/>
                                        <p:tgtEl>
                                          <p:spTgt spid="482"/>
                                        </p:tgtEl>
                                        <p:attrNameLst>
                                          <p:attrName>ppt_x</p:attrName>
                                        </p:attrNameLst>
                                      </p:cBhvr>
                                      <p:tavLst>
                                        <p:tav tm="0">
                                          <p:val>
                                            <p:strVal val="#ppt_x"/>
                                          </p:val>
                                        </p:tav>
                                        <p:tav tm="100000">
                                          <p:val>
                                            <p:strVal val="#ppt_x"/>
                                          </p:val>
                                        </p:tav>
                                      </p:tavLst>
                                    </p:anim>
                                    <p:anim calcmode="lin" valueType="num">
                                      <p:cBhvr>
                                        <p:cTn id="9" dur="1000" fill="hold"/>
                                        <p:tgtEl>
                                          <p:spTgt spid="48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484"/>
                                        </p:tgtEl>
                                        <p:attrNameLst>
                                          <p:attrName>style.visibility</p:attrName>
                                        </p:attrNameLst>
                                      </p:cBhvr>
                                      <p:to>
                                        <p:strVal val="visible"/>
                                      </p:to>
                                    </p:set>
                                    <p:animEffect transition="in" filter="fade">
                                      <p:cBhvr>
                                        <p:cTn id="13" dur="1000"/>
                                        <p:tgtEl>
                                          <p:spTgt spid="484"/>
                                        </p:tgtEl>
                                      </p:cBhvr>
                                    </p:animEffect>
                                    <p:anim calcmode="lin" valueType="num">
                                      <p:cBhvr>
                                        <p:cTn id="14" dur="1000" fill="hold"/>
                                        <p:tgtEl>
                                          <p:spTgt spid="484"/>
                                        </p:tgtEl>
                                        <p:attrNameLst>
                                          <p:attrName>ppt_x</p:attrName>
                                        </p:attrNameLst>
                                      </p:cBhvr>
                                      <p:tavLst>
                                        <p:tav tm="0">
                                          <p:val>
                                            <p:strVal val="#ppt_x"/>
                                          </p:val>
                                        </p:tav>
                                        <p:tav tm="100000">
                                          <p:val>
                                            <p:strVal val="#ppt_x"/>
                                          </p:val>
                                        </p:tav>
                                      </p:tavLst>
                                    </p:anim>
                                    <p:anim calcmode="lin" valueType="num">
                                      <p:cBhvr>
                                        <p:cTn id="15" dur="1000" fill="hold"/>
                                        <p:tgtEl>
                                          <p:spTgt spid="484"/>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483"/>
                                        </p:tgtEl>
                                        <p:attrNameLst>
                                          <p:attrName>style.visibility</p:attrName>
                                        </p:attrNameLst>
                                      </p:cBhvr>
                                      <p:to>
                                        <p:strVal val="visible"/>
                                      </p:to>
                                    </p:set>
                                    <p:animEffect transition="in" filter="fade">
                                      <p:cBhvr>
                                        <p:cTn id="19" dur="1000"/>
                                        <p:tgtEl>
                                          <p:spTgt spid="483"/>
                                        </p:tgtEl>
                                      </p:cBhvr>
                                    </p:animEffect>
                                    <p:anim calcmode="lin" valueType="num">
                                      <p:cBhvr>
                                        <p:cTn id="20" dur="1000" fill="hold"/>
                                        <p:tgtEl>
                                          <p:spTgt spid="483"/>
                                        </p:tgtEl>
                                        <p:attrNameLst>
                                          <p:attrName>ppt_x</p:attrName>
                                        </p:attrNameLst>
                                      </p:cBhvr>
                                      <p:tavLst>
                                        <p:tav tm="0">
                                          <p:val>
                                            <p:strVal val="#ppt_x"/>
                                          </p:val>
                                        </p:tav>
                                        <p:tav tm="100000">
                                          <p:val>
                                            <p:strVal val="#ppt_x"/>
                                          </p:val>
                                        </p:tav>
                                      </p:tavLst>
                                    </p:anim>
                                    <p:anim calcmode="lin" valueType="num">
                                      <p:cBhvr>
                                        <p:cTn id="21" dur="1000" fill="hold"/>
                                        <p:tgtEl>
                                          <p:spTgt spid="483"/>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nodeType="afterEffect">
                                  <p:stCondLst>
                                    <p:cond delay="0"/>
                                  </p:stCondLst>
                                  <p:childTnLst>
                                    <p:set>
                                      <p:cBhvr>
                                        <p:cTn id="24" dur="1" fill="hold">
                                          <p:stCondLst>
                                            <p:cond delay="0"/>
                                          </p:stCondLst>
                                        </p:cTn>
                                        <p:tgtEl>
                                          <p:spTgt spid="462"/>
                                        </p:tgtEl>
                                        <p:attrNameLst>
                                          <p:attrName>style.visibility</p:attrName>
                                        </p:attrNameLst>
                                      </p:cBhvr>
                                      <p:to>
                                        <p:strVal val="visible"/>
                                      </p:to>
                                    </p:set>
                                    <p:animEffect transition="in" filter="fade">
                                      <p:cBhvr>
                                        <p:cTn id="25" dur="1000"/>
                                        <p:tgtEl>
                                          <p:spTgt spid="462"/>
                                        </p:tgtEl>
                                      </p:cBhvr>
                                    </p:animEffect>
                                    <p:anim calcmode="lin" valueType="num">
                                      <p:cBhvr>
                                        <p:cTn id="26" dur="1000" fill="hold"/>
                                        <p:tgtEl>
                                          <p:spTgt spid="462"/>
                                        </p:tgtEl>
                                        <p:attrNameLst>
                                          <p:attrName>ppt_x</p:attrName>
                                        </p:attrNameLst>
                                      </p:cBhvr>
                                      <p:tavLst>
                                        <p:tav tm="0">
                                          <p:val>
                                            <p:strVal val="#ppt_x"/>
                                          </p:val>
                                        </p:tav>
                                        <p:tav tm="100000">
                                          <p:val>
                                            <p:strVal val="#ppt_x"/>
                                          </p:val>
                                        </p:tav>
                                      </p:tavLst>
                                    </p:anim>
                                    <p:anim calcmode="lin" valueType="num">
                                      <p:cBhvr>
                                        <p:cTn id="27" dur="1000" fill="hold"/>
                                        <p:tgtEl>
                                          <p:spTgt spid="462"/>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466"/>
                                        </p:tgtEl>
                                        <p:attrNameLst>
                                          <p:attrName>style.visibility</p:attrName>
                                        </p:attrNameLst>
                                      </p:cBhvr>
                                      <p:to>
                                        <p:strVal val="visible"/>
                                      </p:to>
                                    </p:set>
                                    <p:animEffect transition="in" filter="fade">
                                      <p:cBhvr>
                                        <p:cTn id="31" dur="1000"/>
                                        <p:tgtEl>
                                          <p:spTgt spid="466"/>
                                        </p:tgtEl>
                                      </p:cBhvr>
                                    </p:animEffect>
                                    <p:anim calcmode="lin" valueType="num">
                                      <p:cBhvr>
                                        <p:cTn id="32" dur="1000" fill="hold"/>
                                        <p:tgtEl>
                                          <p:spTgt spid="466"/>
                                        </p:tgtEl>
                                        <p:attrNameLst>
                                          <p:attrName>ppt_x</p:attrName>
                                        </p:attrNameLst>
                                      </p:cBhvr>
                                      <p:tavLst>
                                        <p:tav tm="0">
                                          <p:val>
                                            <p:strVal val="#ppt_x"/>
                                          </p:val>
                                        </p:tav>
                                        <p:tav tm="100000">
                                          <p:val>
                                            <p:strVal val="#ppt_x"/>
                                          </p:val>
                                        </p:tav>
                                      </p:tavLst>
                                    </p:anim>
                                    <p:anim calcmode="lin" valueType="num">
                                      <p:cBhvr>
                                        <p:cTn id="33" dur="1000" fill="hold"/>
                                        <p:tgtEl>
                                          <p:spTgt spid="466"/>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465"/>
                                        </p:tgtEl>
                                        <p:attrNameLst>
                                          <p:attrName>style.visibility</p:attrName>
                                        </p:attrNameLst>
                                      </p:cBhvr>
                                      <p:to>
                                        <p:strVal val="visible"/>
                                      </p:to>
                                    </p:set>
                                    <p:animEffect transition="in" filter="fade">
                                      <p:cBhvr>
                                        <p:cTn id="37" dur="1000"/>
                                        <p:tgtEl>
                                          <p:spTgt spid="465"/>
                                        </p:tgtEl>
                                      </p:cBhvr>
                                    </p:animEffect>
                                    <p:anim calcmode="lin" valueType="num">
                                      <p:cBhvr>
                                        <p:cTn id="38" dur="1000" fill="hold"/>
                                        <p:tgtEl>
                                          <p:spTgt spid="465"/>
                                        </p:tgtEl>
                                        <p:attrNameLst>
                                          <p:attrName>ppt_x</p:attrName>
                                        </p:attrNameLst>
                                      </p:cBhvr>
                                      <p:tavLst>
                                        <p:tav tm="0">
                                          <p:val>
                                            <p:strVal val="#ppt_x"/>
                                          </p:val>
                                        </p:tav>
                                        <p:tav tm="100000">
                                          <p:val>
                                            <p:strVal val="#ppt_x"/>
                                          </p:val>
                                        </p:tav>
                                      </p:tavLst>
                                    </p:anim>
                                    <p:anim calcmode="lin" valueType="num">
                                      <p:cBhvr>
                                        <p:cTn id="39" dur="1000" fill="hold"/>
                                        <p:tgtEl>
                                          <p:spTgt spid="465"/>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nodeType="afterEffect">
                                  <p:stCondLst>
                                    <p:cond delay="0"/>
                                  </p:stCondLst>
                                  <p:childTnLst>
                                    <p:set>
                                      <p:cBhvr>
                                        <p:cTn id="42" dur="1" fill="hold">
                                          <p:stCondLst>
                                            <p:cond delay="0"/>
                                          </p:stCondLst>
                                        </p:cTn>
                                        <p:tgtEl>
                                          <p:spTgt spid="479"/>
                                        </p:tgtEl>
                                        <p:attrNameLst>
                                          <p:attrName>style.visibility</p:attrName>
                                        </p:attrNameLst>
                                      </p:cBhvr>
                                      <p:to>
                                        <p:strVal val="visible"/>
                                      </p:to>
                                    </p:set>
                                    <p:animEffect transition="in" filter="fade">
                                      <p:cBhvr>
                                        <p:cTn id="43" dur="1000"/>
                                        <p:tgtEl>
                                          <p:spTgt spid="479"/>
                                        </p:tgtEl>
                                      </p:cBhvr>
                                    </p:animEffect>
                                    <p:anim calcmode="lin" valueType="num">
                                      <p:cBhvr>
                                        <p:cTn id="44" dur="1000" fill="hold"/>
                                        <p:tgtEl>
                                          <p:spTgt spid="479"/>
                                        </p:tgtEl>
                                        <p:attrNameLst>
                                          <p:attrName>ppt_x</p:attrName>
                                        </p:attrNameLst>
                                      </p:cBhvr>
                                      <p:tavLst>
                                        <p:tav tm="0">
                                          <p:val>
                                            <p:strVal val="#ppt_x"/>
                                          </p:val>
                                        </p:tav>
                                        <p:tav tm="100000">
                                          <p:val>
                                            <p:strVal val="#ppt_x"/>
                                          </p:val>
                                        </p:tav>
                                      </p:tavLst>
                                    </p:anim>
                                    <p:anim calcmode="lin" valueType="num">
                                      <p:cBhvr>
                                        <p:cTn id="45" dur="1000" fill="hold"/>
                                        <p:tgtEl>
                                          <p:spTgt spid="479"/>
                                        </p:tgtEl>
                                        <p:attrNameLst>
                                          <p:attrName>ppt_y</p:attrName>
                                        </p:attrNameLst>
                                      </p:cBhvr>
                                      <p:tavLst>
                                        <p:tav tm="0">
                                          <p:val>
                                            <p:strVal val="#ppt_y+.1"/>
                                          </p:val>
                                        </p:tav>
                                        <p:tav tm="100000">
                                          <p:val>
                                            <p:strVal val="#ppt_y"/>
                                          </p:val>
                                        </p:tav>
                                      </p:tavLst>
                                    </p:anim>
                                  </p:childTnLst>
                                </p:cTn>
                              </p:par>
                            </p:childTnLst>
                          </p:cTn>
                        </p:par>
                        <p:par>
                          <p:cTn id="46" fill="hold">
                            <p:stCondLst>
                              <p:cond delay="7000"/>
                            </p:stCondLst>
                            <p:childTnLst>
                              <p:par>
                                <p:cTn id="47" presetID="10" presetClass="entr" presetSubtype="0" fill="hold" grpId="0" nodeType="afterEffect">
                                  <p:stCondLst>
                                    <p:cond delay="0"/>
                                  </p:stCondLst>
                                  <p:childTnLst>
                                    <p:set>
                                      <p:cBhvr>
                                        <p:cTn id="48" dur="1" fill="hold">
                                          <p:stCondLst>
                                            <p:cond delay="0"/>
                                          </p:stCondLst>
                                        </p:cTn>
                                        <p:tgtEl>
                                          <p:spTgt spid="481"/>
                                        </p:tgtEl>
                                        <p:attrNameLst>
                                          <p:attrName>style.visibility</p:attrName>
                                        </p:attrNameLst>
                                      </p:cBhvr>
                                      <p:to>
                                        <p:strVal val="visible"/>
                                      </p:to>
                                    </p:set>
                                    <p:animEffect transition="in" filter="fade">
                                      <p:cBhvr>
                                        <p:cTn id="49" dur="500"/>
                                        <p:tgtEl>
                                          <p:spTgt spid="481"/>
                                        </p:tgtEl>
                                      </p:cBhvr>
                                    </p:animEffect>
                                  </p:childTnLst>
                                </p:cTn>
                              </p:par>
                            </p:childTnLst>
                          </p:cTn>
                        </p:par>
                        <p:par>
                          <p:cTn id="50" fill="hold">
                            <p:stCondLst>
                              <p:cond delay="7500"/>
                            </p:stCondLst>
                            <p:childTnLst>
                              <p:par>
                                <p:cTn id="51" presetID="10" presetClass="entr" presetSubtype="0" fill="hold" grpId="0" nodeType="afterEffect">
                                  <p:stCondLst>
                                    <p:cond delay="0"/>
                                  </p:stCondLst>
                                  <p:childTnLst>
                                    <p:set>
                                      <p:cBhvr>
                                        <p:cTn id="52" dur="1" fill="hold">
                                          <p:stCondLst>
                                            <p:cond delay="0"/>
                                          </p:stCondLst>
                                        </p:cTn>
                                        <p:tgtEl>
                                          <p:spTgt spid="480"/>
                                        </p:tgtEl>
                                        <p:attrNameLst>
                                          <p:attrName>style.visibility</p:attrName>
                                        </p:attrNameLst>
                                      </p:cBhvr>
                                      <p:to>
                                        <p:strVal val="visible"/>
                                      </p:to>
                                    </p:set>
                                    <p:animEffect transition="in" filter="fade">
                                      <p:cBhvr>
                                        <p:cTn id="53" dur="500"/>
                                        <p:tgtEl>
                                          <p:spTgt spid="480"/>
                                        </p:tgtEl>
                                      </p:cBhvr>
                                    </p:animEffect>
                                  </p:childTnLst>
                                </p:cTn>
                              </p:par>
                            </p:childTnLst>
                          </p:cTn>
                        </p:par>
                        <p:par>
                          <p:cTn id="54" fill="hold">
                            <p:stCondLst>
                              <p:cond delay="8000"/>
                            </p:stCondLst>
                            <p:childTnLst>
                              <p:par>
                                <p:cTn id="55" presetID="42" presetClass="entr" presetSubtype="0" fill="hold" nodeType="afterEffect">
                                  <p:stCondLst>
                                    <p:cond delay="0"/>
                                  </p:stCondLst>
                                  <p:childTnLst>
                                    <p:set>
                                      <p:cBhvr>
                                        <p:cTn id="56" dur="1" fill="hold">
                                          <p:stCondLst>
                                            <p:cond delay="0"/>
                                          </p:stCondLst>
                                        </p:cTn>
                                        <p:tgtEl>
                                          <p:spTgt spid="463"/>
                                        </p:tgtEl>
                                        <p:attrNameLst>
                                          <p:attrName>style.visibility</p:attrName>
                                        </p:attrNameLst>
                                      </p:cBhvr>
                                      <p:to>
                                        <p:strVal val="visible"/>
                                      </p:to>
                                    </p:set>
                                    <p:animEffect transition="in" filter="fade">
                                      <p:cBhvr>
                                        <p:cTn id="57" dur="1000"/>
                                        <p:tgtEl>
                                          <p:spTgt spid="463"/>
                                        </p:tgtEl>
                                      </p:cBhvr>
                                    </p:animEffect>
                                    <p:anim calcmode="lin" valueType="num">
                                      <p:cBhvr>
                                        <p:cTn id="58" dur="1000" fill="hold"/>
                                        <p:tgtEl>
                                          <p:spTgt spid="463"/>
                                        </p:tgtEl>
                                        <p:attrNameLst>
                                          <p:attrName>ppt_x</p:attrName>
                                        </p:attrNameLst>
                                      </p:cBhvr>
                                      <p:tavLst>
                                        <p:tav tm="0">
                                          <p:val>
                                            <p:strVal val="#ppt_x"/>
                                          </p:val>
                                        </p:tav>
                                        <p:tav tm="100000">
                                          <p:val>
                                            <p:strVal val="#ppt_x"/>
                                          </p:val>
                                        </p:tav>
                                      </p:tavLst>
                                    </p:anim>
                                    <p:anim calcmode="lin" valueType="num">
                                      <p:cBhvr>
                                        <p:cTn id="59" dur="1000" fill="hold"/>
                                        <p:tgtEl>
                                          <p:spTgt spid="463"/>
                                        </p:tgtEl>
                                        <p:attrNameLst>
                                          <p:attrName>ppt_y</p:attrName>
                                        </p:attrNameLst>
                                      </p:cBhvr>
                                      <p:tavLst>
                                        <p:tav tm="0">
                                          <p:val>
                                            <p:strVal val="#ppt_y+.1"/>
                                          </p:val>
                                        </p:tav>
                                        <p:tav tm="100000">
                                          <p:val>
                                            <p:strVal val="#ppt_y"/>
                                          </p:val>
                                        </p:tav>
                                      </p:tavLst>
                                    </p:anim>
                                  </p:childTnLst>
                                </p:cTn>
                              </p:par>
                            </p:childTnLst>
                          </p:cTn>
                        </p:par>
                        <p:par>
                          <p:cTn id="60" fill="hold">
                            <p:stCondLst>
                              <p:cond delay="9000"/>
                            </p:stCondLst>
                            <p:childTnLst>
                              <p:par>
                                <p:cTn id="61" presetID="42" presetClass="entr" presetSubtype="0" fill="hold" grpId="0" nodeType="afterEffect">
                                  <p:stCondLst>
                                    <p:cond delay="0"/>
                                  </p:stCondLst>
                                  <p:childTnLst>
                                    <p:set>
                                      <p:cBhvr>
                                        <p:cTn id="62" dur="1" fill="hold">
                                          <p:stCondLst>
                                            <p:cond delay="0"/>
                                          </p:stCondLst>
                                        </p:cTn>
                                        <p:tgtEl>
                                          <p:spTgt spid="478"/>
                                        </p:tgtEl>
                                        <p:attrNameLst>
                                          <p:attrName>style.visibility</p:attrName>
                                        </p:attrNameLst>
                                      </p:cBhvr>
                                      <p:to>
                                        <p:strVal val="visible"/>
                                      </p:to>
                                    </p:set>
                                    <p:animEffect transition="in" filter="fade">
                                      <p:cBhvr>
                                        <p:cTn id="63" dur="1000"/>
                                        <p:tgtEl>
                                          <p:spTgt spid="478"/>
                                        </p:tgtEl>
                                      </p:cBhvr>
                                    </p:animEffect>
                                    <p:anim calcmode="lin" valueType="num">
                                      <p:cBhvr>
                                        <p:cTn id="64" dur="1000" fill="hold"/>
                                        <p:tgtEl>
                                          <p:spTgt spid="478"/>
                                        </p:tgtEl>
                                        <p:attrNameLst>
                                          <p:attrName>ppt_x</p:attrName>
                                        </p:attrNameLst>
                                      </p:cBhvr>
                                      <p:tavLst>
                                        <p:tav tm="0">
                                          <p:val>
                                            <p:strVal val="#ppt_x"/>
                                          </p:val>
                                        </p:tav>
                                        <p:tav tm="100000">
                                          <p:val>
                                            <p:strVal val="#ppt_x"/>
                                          </p:val>
                                        </p:tav>
                                      </p:tavLst>
                                    </p:anim>
                                    <p:anim calcmode="lin" valueType="num">
                                      <p:cBhvr>
                                        <p:cTn id="65" dur="1000" fill="hold"/>
                                        <p:tgtEl>
                                          <p:spTgt spid="478"/>
                                        </p:tgtEl>
                                        <p:attrNameLst>
                                          <p:attrName>ppt_y</p:attrName>
                                        </p:attrNameLst>
                                      </p:cBhvr>
                                      <p:tavLst>
                                        <p:tav tm="0">
                                          <p:val>
                                            <p:strVal val="#ppt_y+.1"/>
                                          </p:val>
                                        </p:tav>
                                        <p:tav tm="100000">
                                          <p:val>
                                            <p:strVal val="#ppt_y"/>
                                          </p:val>
                                        </p:tav>
                                      </p:tavLst>
                                    </p:anim>
                                  </p:childTnLst>
                                </p:cTn>
                              </p:par>
                            </p:childTnLst>
                          </p:cTn>
                        </p:par>
                        <p:par>
                          <p:cTn id="66" fill="hold">
                            <p:stCondLst>
                              <p:cond delay="10000"/>
                            </p:stCondLst>
                            <p:childTnLst>
                              <p:par>
                                <p:cTn id="67" presetID="42" presetClass="entr" presetSubtype="0" fill="hold" grpId="0" nodeType="afterEffect">
                                  <p:stCondLst>
                                    <p:cond delay="0"/>
                                  </p:stCondLst>
                                  <p:childTnLst>
                                    <p:set>
                                      <p:cBhvr>
                                        <p:cTn id="68" dur="1" fill="hold">
                                          <p:stCondLst>
                                            <p:cond delay="0"/>
                                          </p:stCondLst>
                                        </p:cTn>
                                        <p:tgtEl>
                                          <p:spTgt spid="477"/>
                                        </p:tgtEl>
                                        <p:attrNameLst>
                                          <p:attrName>style.visibility</p:attrName>
                                        </p:attrNameLst>
                                      </p:cBhvr>
                                      <p:to>
                                        <p:strVal val="visible"/>
                                      </p:to>
                                    </p:set>
                                    <p:animEffect transition="in" filter="fade">
                                      <p:cBhvr>
                                        <p:cTn id="69" dur="1000"/>
                                        <p:tgtEl>
                                          <p:spTgt spid="477"/>
                                        </p:tgtEl>
                                      </p:cBhvr>
                                    </p:animEffect>
                                    <p:anim calcmode="lin" valueType="num">
                                      <p:cBhvr>
                                        <p:cTn id="70" dur="1000" fill="hold"/>
                                        <p:tgtEl>
                                          <p:spTgt spid="477"/>
                                        </p:tgtEl>
                                        <p:attrNameLst>
                                          <p:attrName>ppt_x</p:attrName>
                                        </p:attrNameLst>
                                      </p:cBhvr>
                                      <p:tavLst>
                                        <p:tav tm="0">
                                          <p:val>
                                            <p:strVal val="#ppt_x"/>
                                          </p:val>
                                        </p:tav>
                                        <p:tav tm="100000">
                                          <p:val>
                                            <p:strVal val="#ppt_x"/>
                                          </p:val>
                                        </p:tav>
                                      </p:tavLst>
                                    </p:anim>
                                    <p:anim calcmode="lin" valueType="num">
                                      <p:cBhvr>
                                        <p:cTn id="71" dur="1000" fill="hold"/>
                                        <p:tgtEl>
                                          <p:spTgt spid="477"/>
                                        </p:tgtEl>
                                        <p:attrNameLst>
                                          <p:attrName>ppt_y</p:attrName>
                                        </p:attrNameLst>
                                      </p:cBhvr>
                                      <p:tavLst>
                                        <p:tav tm="0">
                                          <p:val>
                                            <p:strVal val="#ppt_y+.1"/>
                                          </p:val>
                                        </p:tav>
                                        <p:tav tm="100000">
                                          <p:val>
                                            <p:strVal val="#ppt_y"/>
                                          </p:val>
                                        </p:tav>
                                      </p:tavLst>
                                    </p:anim>
                                  </p:childTnLst>
                                </p:cTn>
                              </p:par>
                            </p:childTnLst>
                          </p:cTn>
                        </p:par>
                        <p:par>
                          <p:cTn id="72" fill="hold">
                            <p:stCondLst>
                              <p:cond delay="11000"/>
                            </p:stCondLst>
                            <p:childTnLst>
                              <p:par>
                                <p:cTn id="73" presetID="42" presetClass="entr" presetSubtype="0" fill="hold" nodeType="afterEffect">
                                  <p:stCondLst>
                                    <p:cond delay="0"/>
                                  </p:stCondLst>
                                  <p:childTnLst>
                                    <p:set>
                                      <p:cBhvr>
                                        <p:cTn id="74" dur="1" fill="hold">
                                          <p:stCondLst>
                                            <p:cond delay="0"/>
                                          </p:stCondLst>
                                        </p:cTn>
                                        <p:tgtEl>
                                          <p:spTgt spid="485"/>
                                        </p:tgtEl>
                                        <p:attrNameLst>
                                          <p:attrName>style.visibility</p:attrName>
                                        </p:attrNameLst>
                                      </p:cBhvr>
                                      <p:to>
                                        <p:strVal val="visible"/>
                                      </p:to>
                                    </p:set>
                                    <p:animEffect transition="in" filter="fade">
                                      <p:cBhvr>
                                        <p:cTn id="75" dur="1000"/>
                                        <p:tgtEl>
                                          <p:spTgt spid="485"/>
                                        </p:tgtEl>
                                      </p:cBhvr>
                                    </p:animEffect>
                                    <p:anim calcmode="lin" valueType="num">
                                      <p:cBhvr>
                                        <p:cTn id="76" dur="1000" fill="hold"/>
                                        <p:tgtEl>
                                          <p:spTgt spid="485"/>
                                        </p:tgtEl>
                                        <p:attrNameLst>
                                          <p:attrName>ppt_x</p:attrName>
                                        </p:attrNameLst>
                                      </p:cBhvr>
                                      <p:tavLst>
                                        <p:tav tm="0">
                                          <p:val>
                                            <p:strVal val="#ppt_x"/>
                                          </p:val>
                                        </p:tav>
                                        <p:tav tm="100000">
                                          <p:val>
                                            <p:strVal val="#ppt_x"/>
                                          </p:val>
                                        </p:tav>
                                      </p:tavLst>
                                    </p:anim>
                                    <p:anim calcmode="lin" valueType="num">
                                      <p:cBhvr>
                                        <p:cTn id="77" dur="1000" fill="hold"/>
                                        <p:tgtEl>
                                          <p:spTgt spid="485"/>
                                        </p:tgtEl>
                                        <p:attrNameLst>
                                          <p:attrName>ppt_y</p:attrName>
                                        </p:attrNameLst>
                                      </p:cBhvr>
                                      <p:tavLst>
                                        <p:tav tm="0">
                                          <p:val>
                                            <p:strVal val="#ppt_y+.1"/>
                                          </p:val>
                                        </p:tav>
                                        <p:tav tm="100000">
                                          <p:val>
                                            <p:strVal val="#ppt_y"/>
                                          </p:val>
                                        </p:tav>
                                      </p:tavLst>
                                    </p:anim>
                                  </p:childTnLst>
                                </p:cTn>
                              </p:par>
                            </p:childTnLst>
                          </p:cTn>
                        </p:par>
                        <p:par>
                          <p:cTn id="78" fill="hold">
                            <p:stCondLst>
                              <p:cond delay="12000"/>
                            </p:stCondLst>
                            <p:childTnLst>
                              <p:par>
                                <p:cTn id="79" presetID="42" presetClass="entr" presetSubtype="0" fill="hold" grpId="0" nodeType="afterEffect">
                                  <p:stCondLst>
                                    <p:cond delay="0"/>
                                  </p:stCondLst>
                                  <p:childTnLst>
                                    <p:set>
                                      <p:cBhvr>
                                        <p:cTn id="80" dur="1" fill="hold">
                                          <p:stCondLst>
                                            <p:cond delay="0"/>
                                          </p:stCondLst>
                                        </p:cTn>
                                        <p:tgtEl>
                                          <p:spTgt spid="487"/>
                                        </p:tgtEl>
                                        <p:attrNameLst>
                                          <p:attrName>style.visibility</p:attrName>
                                        </p:attrNameLst>
                                      </p:cBhvr>
                                      <p:to>
                                        <p:strVal val="visible"/>
                                      </p:to>
                                    </p:set>
                                    <p:animEffect transition="in" filter="fade">
                                      <p:cBhvr>
                                        <p:cTn id="81" dur="1000"/>
                                        <p:tgtEl>
                                          <p:spTgt spid="487"/>
                                        </p:tgtEl>
                                      </p:cBhvr>
                                    </p:animEffect>
                                    <p:anim calcmode="lin" valueType="num">
                                      <p:cBhvr>
                                        <p:cTn id="82" dur="1000" fill="hold"/>
                                        <p:tgtEl>
                                          <p:spTgt spid="487"/>
                                        </p:tgtEl>
                                        <p:attrNameLst>
                                          <p:attrName>ppt_x</p:attrName>
                                        </p:attrNameLst>
                                      </p:cBhvr>
                                      <p:tavLst>
                                        <p:tav tm="0">
                                          <p:val>
                                            <p:strVal val="#ppt_x"/>
                                          </p:val>
                                        </p:tav>
                                        <p:tav tm="100000">
                                          <p:val>
                                            <p:strVal val="#ppt_x"/>
                                          </p:val>
                                        </p:tav>
                                      </p:tavLst>
                                    </p:anim>
                                    <p:anim calcmode="lin" valueType="num">
                                      <p:cBhvr>
                                        <p:cTn id="83" dur="1000" fill="hold"/>
                                        <p:tgtEl>
                                          <p:spTgt spid="487"/>
                                        </p:tgtEl>
                                        <p:attrNameLst>
                                          <p:attrName>ppt_y</p:attrName>
                                        </p:attrNameLst>
                                      </p:cBhvr>
                                      <p:tavLst>
                                        <p:tav tm="0">
                                          <p:val>
                                            <p:strVal val="#ppt_y+.1"/>
                                          </p:val>
                                        </p:tav>
                                        <p:tav tm="100000">
                                          <p:val>
                                            <p:strVal val="#ppt_y"/>
                                          </p:val>
                                        </p:tav>
                                      </p:tavLst>
                                    </p:anim>
                                  </p:childTnLst>
                                </p:cTn>
                              </p:par>
                            </p:childTnLst>
                          </p:cTn>
                        </p:par>
                        <p:par>
                          <p:cTn id="84" fill="hold">
                            <p:stCondLst>
                              <p:cond delay="13000"/>
                            </p:stCondLst>
                            <p:childTnLst>
                              <p:par>
                                <p:cTn id="85" presetID="42" presetClass="entr" presetSubtype="0" fill="hold" grpId="0" nodeType="afterEffect">
                                  <p:stCondLst>
                                    <p:cond delay="0"/>
                                  </p:stCondLst>
                                  <p:childTnLst>
                                    <p:set>
                                      <p:cBhvr>
                                        <p:cTn id="86" dur="1" fill="hold">
                                          <p:stCondLst>
                                            <p:cond delay="0"/>
                                          </p:stCondLst>
                                        </p:cTn>
                                        <p:tgtEl>
                                          <p:spTgt spid="486"/>
                                        </p:tgtEl>
                                        <p:attrNameLst>
                                          <p:attrName>style.visibility</p:attrName>
                                        </p:attrNameLst>
                                      </p:cBhvr>
                                      <p:to>
                                        <p:strVal val="visible"/>
                                      </p:to>
                                    </p:set>
                                    <p:animEffect transition="in" filter="fade">
                                      <p:cBhvr>
                                        <p:cTn id="87" dur="1000"/>
                                        <p:tgtEl>
                                          <p:spTgt spid="486"/>
                                        </p:tgtEl>
                                      </p:cBhvr>
                                    </p:animEffect>
                                    <p:anim calcmode="lin" valueType="num">
                                      <p:cBhvr>
                                        <p:cTn id="88" dur="1000" fill="hold"/>
                                        <p:tgtEl>
                                          <p:spTgt spid="486"/>
                                        </p:tgtEl>
                                        <p:attrNameLst>
                                          <p:attrName>ppt_x</p:attrName>
                                        </p:attrNameLst>
                                      </p:cBhvr>
                                      <p:tavLst>
                                        <p:tav tm="0">
                                          <p:val>
                                            <p:strVal val="#ppt_x"/>
                                          </p:val>
                                        </p:tav>
                                        <p:tav tm="100000">
                                          <p:val>
                                            <p:strVal val="#ppt_x"/>
                                          </p:val>
                                        </p:tav>
                                      </p:tavLst>
                                    </p:anim>
                                    <p:anim calcmode="lin" valueType="num">
                                      <p:cBhvr>
                                        <p:cTn id="89" dur="1000" fill="hold"/>
                                        <p:tgtEl>
                                          <p:spTgt spid="486"/>
                                        </p:tgtEl>
                                        <p:attrNameLst>
                                          <p:attrName>ppt_y</p:attrName>
                                        </p:attrNameLst>
                                      </p:cBhvr>
                                      <p:tavLst>
                                        <p:tav tm="0">
                                          <p:val>
                                            <p:strVal val="#ppt_y+.1"/>
                                          </p:val>
                                        </p:tav>
                                        <p:tav tm="100000">
                                          <p:val>
                                            <p:strVal val="#ppt_y"/>
                                          </p:val>
                                        </p:tav>
                                      </p:tavLst>
                                    </p:anim>
                                  </p:childTnLst>
                                </p:cTn>
                              </p:par>
                            </p:childTnLst>
                          </p:cTn>
                        </p:par>
                        <p:par>
                          <p:cTn id="90" fill="hold">
                            <p:stCondLst>
                              <p:cond delay="14000"/>
                            </p:stCondLst>
                            <p:childTnLst>
                              <p:par>
                                <p:cTn id="91" presetID="42" presetClass="entr" presetSubtype="0" fill="hold" grpId="0" nodeType="afterEffect">
                                  <p:stCondLst>
                                    <p:cond delay="0"/>
                                  </p:stCondLst>
                                  <p:childTnLst>
                                    <p:set>
                                      <p:cBhvr>
                                        <p:cTn id="92" dur="1" fill="hold">
                                          <p:stCondLst>
                                            <p:cond delay="0"/>
                                          </p:stCondLst>
                                        </p:cTn>
                                        <p:tgtEl>
                                          <p:spTgt spid="461"/>
                                        </p:tgtEl>
                                        <p:attrNameLst>
                                          <p:attrName>style.visibility</p:attrName>
                                        </p:attrNameLst>
                                      </p:cBhvr>
                                      <p:to>
                                        <p:strVal val="visible"/>
                                      </p:to>
                                    </p:set>
                                    <p:animEffect transition="in" filter="fade">
                                      <p:cBhvr>
                                        <p:cTn id="93" dur="1000"/>
                                        <p:tgtEl>
                                          <p:spTgt spid="461"/>
                                        </p:tgtEl>
                                      </p:cBhvr>
                                    </p:animEffect>
                                    <p:anim calcmode="lin" valueType="num">
                                      <p:cBhvr>
                                        <p:cTn id="94" dur="1000" fill="hold"/>
                                        <p:tgtEl>
                                          <p:spTgt spid="461"/>
                                        </p:tgtEl>
                                        <p:attrNameLst>
                                          <p:attrName>ppt_x</p:attrName>
                                        </p:attrNameLst>
                                      </p:cBhvr>
                                      <p:tavLst>
                                        <p:tav tm="0">
                                          <p:val>
                                            <p:strVal val="#ppt_x"/>
                                          </p:val>
                                        </p:tav>
                                        <p:tav tm="100000">
                                          <p:val>
                                            <p:strVal val="#ppt_x"/>
                                          </p:val>
                                        </p:tav>
                                      </p:tavLst>
                                    </p:anim>
                                    <p:anim calcmode="lin" valueType="num">
                                      <p:cBhvr>
                                        <p:cTn id="95" dur="1000" fill="hold"/>
                                        <p:tgtEl>
                                          <p:spTgt spid="461"/>
                                        </p:tgtEl>
                                        <p:attrNameLst>
                                          <p:attrName>ppt_y</p:attrName>
                                        </p:attrNameLst>
                                      </p:cBhvr>
                                      <p:tavLst>
                                        <p:tav tm="0">
                                          <p:val>
                                            <p:strVal val="#ppt_y+.1"/>
                                          </p:val>
                                        </p:tav>
                                        <p:tav tm="100000">
                                          <p:val>
                                            <p:strVal val="#ppt_y"/>
                                          </p:val>
                                        </p:tav>
                                      </p:tavLst>
                                    </p:anim>
                                  </p:childTnLst>
                                </p:cTn>
                              </p:par>
                            </p:childTnLst>
                          </p:cTn>
                        </p:par>
                        <p:par>
                          <p:cTn id="96" fill="hold">
                            <p:stCondLst>
                              <p:cond delay="15000"/>
                            </p:stCondLst>
                            <p:childTnLst>
                              <p:par>
                                <p:cTn id="97" presetID="42" presetClass="entr" presetSubtype="0" fill="hold" grpId="0" nodeType="afterEffect">
                                  <p:stCondLst>
                                    <p:cond delay="0"/>
                                  </p:stCondLst>
                                  <p:childTnLst>
                                    <p:set>
                                      <p:cBhvr>
                                        <p:cTn id="98" dur="1" fill="hold">
                                          <p:stCondLst>
                                            <p:cond delay="0"/>
                                          </p:stCondLst>
                                        </p:cTn>
                                        <p:tgtEl>
                                          <p:spTgt spid="458"/>
                                        </p:tgtEl>
                                        <p:attrNameLst>
                                          <p:attrName>style.visibility</p:attrName>
                                        </p:attrNameLst>
                                      </p:cBhvr>
                                      <p:to>
                                        <p:strVal val="visible"/>
                                      </p:to>
                                    </p:set>
                                    <p:animEffect transition="in" filter="fade">
                                      <p:cBhvr>
                                        <p:cTn id="99" dur="1000"/>
                                        <p:tgtEl>
                                          <p:spTgt spid="458"/>
                                        </p:tgtEl>
                                      </p:cBhvr>
                                    </p:animEffect>
                                    <p:anim calcmode="lin" valueType="num">
                                      <p:cBhvr>
                                        <p:cTn id="100" dur="1000" fill="hold"/>
                                        <p:tgtEl>
                                          <p:spTgt spid="458"/>
                                        </p:tgtEl>
                                        <p:attrNameLst>
                                          <p:attrName>ppt_x</p:attrName>
                                        </p:attrNameLst>
                                      </p:cBhvr>
                                      <p:tavLst>
                                        <p:tav tm="0">
                                          <p:val>
                                            <p:strVal val="#ppt_x"/>
                                          </p:val>
                                        </p:tav>
                                        <p:tav tm="100000">
                                          <p:val>
                                            <p:strVal val="#ppt_x"/>
                                          </p:val>
                                        </p:tav>
                                      </p:tavLst>
                                    </p:anim>
                                    <p:anim calcmode="lin" valueType="num">
                                      <p:cBhvr>
                                        <p:cTn id="101" dur="1000" fill="hold"/>
                                        <p:tgtEl>
                                          <p:spTgt spid="458"/>
                                        </p:tgtEl>
                                        <p:attrNameLst>
                                          <p:attrName>ppt_y</p:attrName>
                                        </p:attrNameLst>
                                      </p:cBhvr>
                                      <p:tavLst>
                                        <p:tav tm="0">
                                          <p:val>
                                            <p:strVal val="#ppt_y+.1"/>
                                          </p:val>
                                        </p:tav>
                                        <p:tav tm="100000">
                                          <p:val>
                                            <p:strVal val="#ppt_y"/>
                                          </p:val>
                                        </p:tav>
                                      </p:tavLst>
                                    </p:anim>
                                  </p:childTnLst>
                                </p:cTn>
                              </p:par>
                            </p:childTnLst>
                          </p:cTn>
                        </p:par>
                        <p:par>
                          <p:cTn id="102" fill="hold">
                            <p:stCondLst>
                              <p:cond delay="16000"/>
                            </p:stCondLst>
                            <p:childTnLst>
                              <p:par>
                                <p:cTn id="103" presetID="10" presetClass="entr" presetSubtype="0" fill="hold" grpId="0" nodeType="afterEffect">
                                  <p:stCondLst>
                                    <p:cond delay="0"/>
                                  </p:stCondLst>
                                  <p:childTnLst>
                                    <p:set>
                                      <p:cBhvr>
                                        <p:cTn id="104" dur="1" fill="hold">
                                          <p:stCondLst>
                                            <p:cond delay="0"/>
                                          </p:stCondLst>
                                        </p:cTn>
                                        <p:tgtEl>
                                          <p:spTgt spid="459"/>
                                        </p:tgtEl>
                                        <p:attrNameLst>
                                          <p:attrName>style.visibility</p:attrName>
                                        </p:attrNameLst>
                                      </p:cBhvr>
                                      <p:to>
                                        <p:strVal val="visible"/>
                                      </p:to>
                                    </p:set>
                                    <p:animEffect transition="in" filter="fade">
                                      <p:cBhvr>
                                        <p:cTn id="105" dur="500"/>
                                        <p:tgtEl>
                                          <p:spTgt spid="459"/>
                                        </p:tgtEl>
                                      </p:cBhvr>
                                    </p:animEffect>
                                  </p:childTnLst>
                                </p:cTn>
                              </p:par>
                            </p:childTnLst>
                          </p:cTn>
                        </p:par>
                        <p:par>
                          <p:cTn id="106" fill="hold">
                            <p:stCondLst>
                              <p:cond delay="16500"/>
                            </p:stCondLst>
                            <p:childTnLst>
                              <p:par>
                                <p:cTn id="107" presetID="42" presetClass="entr" presetSubtype="0" fill="hold" grpId="0" nodeType="afterEffect">
                                  <p:stCondLst>
                                    <p:cond delay="0"/>
                                  </p:stCondLst>
                                  <p:childTnLst>
                                    <p:set>
                                      <p:cBhvr>
                                        <p:cTn id="108" dur="1" fill="hold">
                                          <p:stCondLst>
                                            <p:cond delay="0"/>
                                          </p:stCondLst>
                                        </p:cTn>
                                        <p:tgtEl>
                                          <p:spTgt spid="457"/>
                                        </p:tgtEl>
                                        <p:attrNameLst>
                                          <p:attrName>style.visibility</p:attrName>
                                        </p:attrNameLst>
                                      </p:cBhvr>
                                      <p:to>
                                        <p:strVal val="visible"/>
                                      </p:to>
                                    </p:set>
                                    <p:animEffect transition="in" filter="fade">
                                      <p:cBhvr>
                                        <p:cTn id="109" dur="1000"/>
                                        <p:tgtEl>
                                          <p:spTgt spid="457"/>
                                        </p:tgtEl>
                                      </p:cBhvr>
                                    </p:animEffect>
                                    <p:anim calcmode="lin" valueType="num">
                                      <p:cBhvr>
                                        <p:cTn id="110" dur="1000" fill="hold"/>
                                        <p:tgtEl>
                                          <p:spTgt spid="457"/>
                                        </p:tgtEl>
                                        <p:attrNameLst>
                                          <p:attrName>ppt_x</p:attrName>
                                        </p:attrNameLst>
                                      </p:cBhvr>
                                      <p:tavLst>
                                        <p:tav tm="0">
                                          <p:val>
                                            <p:strVal val="#ppt_x"/>
                                          </p:val>
                                        </p:tav>
                                        <p:tav tm="100000">
                                          <p:val>
                                            <p:strVal val="#ppt_x"/>
                                          </p:val>
                                        </p:tav>
                                      </p:tavLst>
                                    </p:anim>
                                    <p:anim calcmode="lin" valueType="num">
                                      <p:cBhvr>
                                        <p:cTn id="111" dur="1000" fill="hold"/>
                                        <p:tgtEl>
                                          <p:spTgt spid="457"/>
                                        </p:tgtEl>
                                        <p:attrNameLst>
                                          <p:attrName>ppt_y</p:attrName>
                                        </p:attrNameLst>
                                      </p:cBhvr>
                                      <p:tavLst>
                                        <p:tav tm="0">
                                          <p:val>
                                            <p:strVal val="#ppt_y+.1"/>
                                          </p:val>
                                        </p:tav>
                                        <p:tav tm="100000">
                                          <p:val>
                                            <p:strVal val="#ppt_y"/>
                                          </p:val>
                                        </p:tav>
                                      </p:tavLst>
                                    </p:anim>
                                  </p:childTnLst>
                                </p:cTn>
                              </p:par>
                            </p:childTnLst>
                          </p:cTn>
                        </p:par>
                        <p:par>
                          <p:cTn id="112" fill="hold">
                            <p:stCondLst>
                              <p:cond delay="17500"/>
                            </p:stCondLst>
                            <p:childTnLst>
                              <p:par>
                                <p:cTn id="113" presetID="42" presetClass="entr" presetSubtype="0" fill="hold" grpId="0" nodeType="afterEffect">
                                  <p:stCondLst>
                                    <p:cond delay="0"/>
                                  </p:stCondLst>
                                  <p:childTnLst>
                                    <p:set>
                                      <p:cBhvr>
                                        <p:cTn id="114" dur="1" fill="hold">
                                          <p:stCondLst>
                                            <p:cond delay="0"/>
                                          </p:stCondLst>
                                        </p:cTn>
                                        <p:tgtEl>
                                          <p:spTgt spid="460"/>
                                        </p:tgtEl>
                                        <p:attrNameLst>
                                          <p:attrName>style.visibility</p:attrName>
                                        </p:attrNameLst>
                                      </p:cBhvr>
                                      <p:to>
                                        <p:strVal val="visible"/>
                                      </p:to>
                                    </p:set>
                                    <p:animEffect transition="in" filter="fade">
                                      <p:cBhvr>
                                        <p:cTn id="115" dur="1000"/>
                                        <p:tgtEl>
                                          <p:spTgt spid="460"/>
                                        </p:tgtEl>
                                      </p:cBhvr>
                                    </p:animEffect>
                                    <p:anim calcmode="lin" valueType="num">
                                      <p:cBhvr>
                                        <p:cTn id="116" dur="1000" fill="hold"/>
                                        <p:tgtEl>
                                          <p:spTgt spid="460"/>
                                        </p:tgtEl>
                                        <p:attrNameLst>
                                          <p:attrName>ppt_x</p:attrName>
                                        </p:attrNameLst>
                                      </p:cBhvr>
                                      <p:tavLst>
                                        <p:tav tm="0">
                                          <p:val>
                                            <p:strVal val="#ppt_x"/>
                                          </p:val>
                                        </p:tav>
                                        <p:tav tm="100000">
                                          <p:val>
                                            <p:strVal val="#ppt_x"/>
                                          </p:val>
                                        </p:tav>
                                      </p:tavLst>
                                    </p:anim>
                                    <p:anim calcmode="lin" valueType="num">
                                      <p:cBhvr>
                                        <p:cTn id="117" dur="1000" fill="hold"/>
                                        <p:tgtEl>
                                          <p:spTgt spid="4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7" grpId="0" animBg="1"/>
      <p:bldP spid="458" grpId="0" animBg="1"/>
      <p:bldP spid="459" grpId="0" animBg="1"/>
      <p:bldP spid="460" grpId="0" animBg="1"/>
      <p:bldP spid="461" grpId="0" animBg="1"/>
      <p:bldP spid="465" grpId="0"/>
      <p:bldP spid="466" grpId="0"/>
      <p:bldP spid="477" grpId="0"/>
      <p:bldP spid="478" grpId="0"/>
      <p:bldP spid="480" grpId="0"/>
      <p:bldP spid="481" grpId="0"/>
      <p:bldP spid="483" grpId="0"/>
      <p:bldP spid="484" grpId="0"/>
      <p:bldP spid="486" grpId="0"/>
      <p:bldP spid="48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33"/>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solidFill>
                  <a:schemeClr val="lt1"/>
                </a:solidFill>
              </a:rPr>
              <a:t>“Here comes the quote. Words full of wisdom that someone important said and can make the reader get inspired.”</a:t>
            </a:r>
            <a:endParaRPr dirty="0">
              <a:solidFill>
                <a:schemeClr val="lt1"/>
              </a:solidFill>
            </a:endParaRPr>
          </a:p>
          <a:p>
            <a:pPr marL="0" lvl="0" indent="0" algn="l" rtl="0">
              <a:spcBef>
                <a:spcPts val="1600"/>
              </a:spcBef>
              <a:spcAft>
                <a:spcPts val="1600"/>
              </a:spcAft>
              <a:buNone/>
            </a:pPr>
            <a:endParaRPr dirty="0">
              <a:solidFill>
                <a:schemeClr val="lt1"/>
              </a:solidFill>
            </a:endParaRPr>
          </a:p>
        </p:txBody>
      </p:sp>
      <p:pic>
        <p:nvPicPr>
          <p:cNvPr id="205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5256" y="655637"/>
            <a:ext cx="5761037" cy="4487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0" y="0"/>
            <a:ext cx="2736175" cy="830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sz="1200" dirty="0" smtClean="0">
                <a:solidFill>
                  <a:schemeClr val="bg1"/>
                </a:solidFill>
              </a:rPr>
              <a:t>BIỂU ĐỒ USE CASE TỔNG QUÁT</a:t>
            </a:r>
            <a:endParaRPr lang="en-US" sz="1200" dirty="0"/>
          </a:p>
        </p:txBody>
      </p:sp>
      <p:sp>
        <p:nvSpPr>
          <p:cNvPr id="3" name="Rectangle 2"/>
          <p:cNvSpPr/>
          <p:nvPr/>
        </p:nvSpPr>
        <p:spPr>
          <a:xfrm rot="16200000">
            <a:off x="-548949" y="3801204"/>
            <a:ext cx="1800493" cy="646331"/>
          </a:xfrm>
          <a:prstGeom prst="rect">
            <a:avLst/>
          </a:prstGeom>
        </p:spPr>
        <p:txBody>
          <a:bodyPr wrap="none">
            <a:spAutoFit/>
          </a:bodyPr>
          <a:lstStyle/>
          <a:p>
            <a:r>
              <a:rPr lang="es" sz="3600" dirty="0" smtClean="0">
                <a:solidFill>
                  <a:schemeClr val="bg1">
                    <a:lumMod val="65000"/>
                  </a:schemeClr>
                </a:solidFill>
              </a:rPr>
              <a:t>PART 1</a:t>
            </a:r>
            <a:endParaRPr lang="en-US" sz="3600" dirty="0">
              <a:solidFill>
                <a:schemeClr val="bg1">
                  <a:lumMod val="65000"/>
                </a:schemeClr>
              </a:solidFill>
            </a:endParaRPr>
          </a:p>
        </p:txBody>
      </p:sp>
      <p:sp>
        <p:nvSpPr>
          <p:cNvPr id="4" name="Rectangle 3"/>
          <p:cNvSpPr/>
          <p:nvPr/>
        </p:nvSpPr>
        <p:spPr>
          <a:xfrm flipH="1">
            <a:off x="609600" y="1950720"/>
            <a:ext cx="64863" cy="3192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285398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8" name="Google Shape;218;p33"/>
          <p:cNvSpPr txBox="1">
            <a:spLocks noGrp="1"/>
          </p:cNvSpPr>
          <p:nvPr>
            <p:ph type="subTitle" idx="1"/>
          </p:nvPr>
        </p:nvSpPr>
        <p:spPr>
          <a:xfrm>
            <a:off x="915175" y="3380775"/>
            <a:ext cx="3960600" cy="63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s" dirty="0">
                <a:solidFill>
                  <a:schemeClr val="lt1"/>
                </a:solidFill>
              </a:rPr>
              <a:t>“Here comes the quote. Words full of wisdom that someone important said and can make the reader get inspired.”</a:t>
            </a:r>
            <a:endParaRPr dirty="0">
              <a:solidFill>
                <a:schemeClr val="lt1"/>
              </a:solidFill>
            </a:endParaRPr>
          </a:p>
          <a:p>
            <a:pPr marL="0" lvl="0" indent="0" algn="l" rtl="0">
              <a:spcBef>
                <a:spcPts val="1600"/>
              </a:spcBef>
              <a:spcAft>
                <a:spcPts val="1600"/>
              </a:spcAft>
              <a:buNone/>
            </a:pPr>
            <a:endParaRPr dirty="0">
              <a:solidFill>
                <a:schemeClr val="lt1"/>
              </a:solidFill>
            </a:endParaRPr>
          </a:p>
        </p:txBody>
      </p:sp>
      <p:sp>
        <p:nvSpPr>
          <p:cNvPr id="3" name="Rectangle 2"/>
          <p:cNvSpPr/>
          <p:nvPr/>
        </p:nvSpPr>
        <p:spPr>
          <a:xfrm rot="16200000">
            <a:off x="-548949" y="3801204"/>
            <a:ext cx="1800493" cy="646331"/>
          </a:xfrm>
          <a:prstGeom prst="rect">
            <a:avLst/>
          </a:prstGeom>
        </p:spPr>
        <p:txBody>
          <a:bodyPr wrap="none">
            <a:spAutoFit/>
          </a:bodyPr>
          <a:lstStyle/>
          <a:p>
            <a:r>
              <a:rPr lang="es" sz="3600" dirty="0" smtClean="0">
                <a:solidFill>
                  <a:schemeClr val="bg1">
                    <a:lumMod val="65000"/>
                  </a:schemeClr>
                </a:solidFill>
              </a:rPr>
              <a:t>PART 1</a:t>
            </a:r>
            <a:endParaRPr lang="en-US" sz="3600" dirty="0">
              <a:solidFill>
                <a:schemeClr val="bg1">
                  <a:lumMod val="65000"/>
                </a:schemeClr>
              </a:solidFill>
            </a:endParaRPr>
          </a:p>
        </p:txBody>
      </p:sp>
      <p:sp>
        <p:nvSpPr>
          <p:cNvPr id="4" name="Rectangle 3"/>
          <p:cNvSpPr/>
          <p:nvPr/>
        </p:nvSpPr>
        <p:spPr>
          <a:xfrm flipH="1">
            <a:off x="609600" y="1950720"/>
            <a:ext cx="64863" cy="31927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7344" y="418225"/>
            <a:ext cx="8276656" cy="472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Rectangle 8"/>
          <p:cNvSpPr/>
          <p:nvPr/>
        </p:nvSpPr>
        <p:spPr>
          <a:xfrm>
            <a:off x="0" y="0"/>
            <a:ext cx="2736175" cy="8305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s" sz="1200" dirty="0" smtClean="0">
                <a:solidFill>
                  <a:schemeClr val="bg1"/>
                </a:solidFill>
              </a:rPr>
              <a:t>BIỂU ĐỒ USE CASE </a:t>
            </a:r>
          </a:p>
          <a:p>
            <a:pPr algn="ctr"/>
            <a:r>
              <a:rPr lang="es" sz="1200" dirty="0" smtClean="0">
                <a:solidFill>
                  <a:schemeClr val="bg1"/>
                </a:solidFill>
              </a:rPr>
              <a:t>PHÂN RÃ MỨC 2</a:t>
            </a:r>
            <a:endParaRPr lang="en-US" sz="1200" dirty="0"/>
          </a:p>
        </p:txBody>
      </p:sp>
    </p:spTree>
    <p:extLst>
      <p:ext uri="{BB962C8B-B14F-4D97-AF65-F5344CB8AC3E}">
        <p14:creationId xmlns:p14="http://schemas.microsoft.com/office/powerpoint/2010/main" val="1715068884"/>
      </p:ext>
    </p:extLst>
  </p:cSld>
  <p:clrMapOvr>
    <a:masterClrMapping/>
  </p:clrMapOvr>
  <p:timing>
    <p:tnLst>
      <p:par>
        <p:cTn id="1" dur="indefinite" restart="never" nodeType="tmRoot"/>
      </p:par>
    </p:tnLst>
  </p:timing>
</p:sld>
</file>

<file path=ppt/theme/theme1.xml><?xml version="1.0" encoding="utf-8"?>
<a:theme xmlns:a="http://schemas.openxmlformats.org/drawingml/2006/main" name="Engineering Project Proposal by Slidesgo">
  <a:themeElements>
    <a:clrScheme name="Simple Light">
      <a:dk1>
        <a:srgbClr val="434343"/>
      </a:dk1>
      <a:lt1>
        <a:srgbClr val="FFFFFF"/>
      </a:lt1>
      <a:dk2>
        <a:srgbClr val="595959"/>
      </a:dk2>
      <a:lt2>
        <a:srgbClr val="EEEEEE"/>
      </a:lt2>
      <a:accent1>
        <a:srgbClr val="A16685"/>
      </a:accent1>
      <a:accent2>
        <a:srgbClr val="212121"/>
      </a:accent2>
      <a:accent3>
        <a:srgbClr val="D4AFC3"/>
      </a:accent3>
      <a:accent4>
        <a:srgbClr val="AD3E79"/>
      </a:accent4>
      <a:accent5>
        <a:srgbClr val="CF6DA1"/>
      </a:accent5>
      <a:accent6>
        <a:srgbClr val="6E3855"/>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1325</TotalTime>
  <Words>729</Words>
  <Application>Microsoft Office PowerPoint</Application>
  <PresentationFormat>On-screen Show (16:9)</PresentationFormat>
  <Paragraphs>193</Paragraphs>
  <Slides>37</Slides>
  <Notes>24</Notes>
  <HiddenSlides>0</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Catamaran Thin</vt:lpstr>
      <vt:lpstr>Times New Roman</vt:lpstr>
      <vt:lpstr>Fira Sans Extra Condensed Medium</vt:lpstr>
      <vt:lpstr>Arial</vt:lpstr>
      <vt:lpstr>Roboto</vt:lpstr>
      <vt:lpstr>Livvic</vt:lpstr>
      <vt:lpstr>Cambria</vt:lpstr>
      <vt:lpstr>Engineering Project Proposal by Slidesgo</vt:lpstr>
      <vt:lpstr>BÀI TẬP LỚN  LẬP TRÌNH HƯỚNG ĐỐI TƯỢNG Role-Playing Game  </vt:lpstr>
      <vt:lpstr>PowerPoint Presentation</vt:lpstr>
      <vt:lpstr>1.GIỚI THIỆU NHÓM 16</vt:lpstr>
      <vt:lpstr>PowerPoint Presentation</vt:lpstr>
      <vt:lpstr>MỤC TIÊU NHÓM</vt:lpstr>
      <vt:lpstr>2.GIỚI THIỆU  GAME EVOLAND</vt:lpstr>
      <vt:lpstr>TIMELINE 2. EVOLAND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2</vt:lpstr>
      <vt:lpstr>PART 3</vt:lpstr>
      <vt:lpstr>NOW</vt:lpstr>
      <vt:lpstr>MINH HỌA GAME</vt:lpstr>
      <vt:lpstr>PowerPoint Presentation</vt:lpstr>
      <vt:lpstr>CỐT TRUYỆN &amp; CÁCH THỨC CHƠI GAME</vt:lpstr>
      <vt:lpstr>DAMAGE</vt:lpstr>
      <vt:lpstr>THANKS</vt:lpstr>
      <vt:lpstr>THANKS</vt:lpstr>
      <vt:lpstr>THANKS</vt:lpstr>
      <vt:lpstr>HỆ THỐNG ITEMS</vt:lpstr>
      <vt:lpstr>MỘT VÀI ĐỐI TƯỢNG KHÁC</vt:lpstr>
      <vt:lpstr>PowerPoint Presentation</vt:lpstr>
      <vt:lpstr>PowerPoint Presentation</vt:lpstr>
      <vt:lpstr>PHƯƠNG HƯỚNG 1</vt:lpstr>
      <vt:lpstr>THANKS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ENGINEERING PROJECT PROPOSAL</dc:title>
  <cp:lastModifiedBy>Nguyen Van Linh</cp:lastModifiedBy>
  <cp:revision>63</cp:revision>
  <dcterms:modified xsi:type="dcterms:W3CDTF">2021-06-07T23:38:46Z</dcterms:modified>
</cp:coreProperties>
</file>